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33"/>
  </p:notesMasterIdLst>
  <p:sldIdLst>
    <p:sldId id="1117" r:id="rId8"/>
    <p:sldId id="1116" r:id="rId9"/>
    <p:sldId id="1566" r:id="rId10"/>
    <p:sldId id="1567" r:id="rId11"/>
    <p:sldId id="1576" r:id="rId12"/>
    <p:sldId id="1526" r:id="rId13"/>
    <p:sldId id="1527" r:id="rId14"/>
    <p:sldId id="1577" r:id="rId15"/>
    <p:sldId id="1541" r:id="rId16"/>
    <p:sldId id="1139" r:id="rId17"/>
    <p:sldId id="273" r:id="rId18"/>
    <p:sldId id="1578" r:id="rId19"/>
    <p:sldId id="1543" r:id="rId20"/>
    <p:sldId id="1529" r:id="rId21"/>
    <p:sldId id="1565" r:id="rId22"/>
    <p:sldId id="1564" r:id="rId23"/>
    <p:sldId id="1397" r:id="rId24"/>
    <p:sldId id="1521" r:id="rId25"/>
    <p:sldId id="1495" r:id="rId26"/>
    <p:sldId id="1357" r:id="rId27"/>
    <p:sldId id="1417" r:id="rId28"/>
    <p:sldId id="281" r:id="rId29"/>
    <p:sldId id="1575" r:id="rId30"/>
    <p:sldId id="1428" r:id="rId31"/>
    <p:sldId id="1406" r:id="rId32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66"/>
            <p14:sldId id="1567"/>
            <p14:sldId id="1576"/>
            <p14:sldId id="1526"/>
            <p14:sldId id="1527"/>
            <p14:sldId id="1577"/>
            <p14:sldId id="1541"/>
            <p14:sldId id="1139"/>
            <p14:sldId id="273"/>
            <p14:sldId id="1578"/>
            <p14:sldId id="1543"/>
            <p14:sldId id="1529"/>
            <p14:sldId id="1565"/>
            <p14:sldId id="1564"/>
            <p14:sldId id="1397"/>
            <p14:sldId id="1521"/>
          </p14:sldIdLst>
        </p14:section>
        <p14:section name="Untitled Section" id="{0FC1FF40-E33B-44CD-9835-1E91CFBE0606}">
          <p14:sldIdLst>
            <p14:sldId id="1495"/>
            <p14:sldId id="1357"/>
            <p14:sldId id="1417"/>
            <p14:sldId id="281"/>
            <p14:sldId id="1575"/>
            <p14:sldId id="1428"/>
            <p14:sldId id="14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E89E5-5558-4940-8357-6C60149239C0}" v="360" dt="2024-02-13T15:32:54.01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74" autoAdjust="0"/>
    <p:restoredTop sz="88707" autoAdjust="0"/>
  </p:normalViewPr>
  <p:slideViewPr>
    <p:cSldViewPr snapToGrid="0" snapToObjects="1">
      <p:cViewPr varScale="1">
        <p:scale>
          <a:sx n="87" d="100"/>
          <a:sy n="87" d="100"/>
        </p:scale>
        <p:origin x="226" y="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6/11/relationships/changesInfo" Target="changesInfos/changesInfo1.xml"/><Relationship Id="rId21" Type="http://schemas.openxmlformats.org/officeDocument/2006/relationships/slide" Target="slides/slide14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61D7B7AA-E01B-4A14-B59D-86E4DE16A9D5}"/>
    <pc:docChg chg="undo custSel addSld delSld modSld sldOrd modSection">
      <pc:chgData name="Drgona, Jan" userId="8107277a-43fb-42e1-8aa0-684adf187181" providerId="ADAL" clId="{61D7B7AA-E01B-4A14-B59D-86E4DE16A9D5}" dt="2023-10-12T14:32:53.685" v="74" actId="20577"/>
      <pc:docMkLst>
        <pc:docMk/>
      </pc:docMkLst>
      <pc:sldChg chg="modSp mod">
        <pc:chgData name="Drgona, Jan" userId="8107277a-43fb-42e1-8aa0-684adf187181" providerId="ADAL" clId="{61D7B7AA-E01B-4A14-B59D-86E4DE16A9D5}" dt="2023-10-12T14:32:53.685" v="74" actId="20577"/>
        <pc:sldMkLst>
          <pc:docMk/>
          <pc:sldMk cId="1152154647" sldId="1117"/>
        </pc:sldMkLst>
        <pc:spChg chg="mod">
          <ac:chgData name="Drgona, Jan" userId="8107277a-43fb-42e1-8aa0-684adf187181" providerId="ADAL" clId="{61D7B7AA-E01B-4A14-B59D-86E4DE16A9D5}" dt="2023-10-01T13:15:48.081" v="37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61D7B7AA-E01B-4A14-B59D-86E4DE16A9D5}" dt="2023-10-12T14:32:53.685" v="74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106608496" sldId="1428"/>
        </pc:sldMkLst>
      </pc:sldChg>
      <pc:sldChg chg="modSp new del mod ord">
        <pc:chgData name="Drgona, Jan" userId="8107277a-43fb-42e1-8aa0-684adf187181" providerId="ADAL" clId="{61D7B7AA-E01B-4A14-B59D-86E4DE16A9D5}" dt="2023-10-03T00:22:54.377" v="58" actId="47"/>
        <pc:sldMkLst>
          <pc:docMk/>
          <pc:sldMk cId="2900834586" sldId="1566"/>
        </pc:sldMkLst>
        <pc:spChg chg="mod">
          <ac:chgData name="Drgona, Jan" userId="8107277a-43fb-42e1-8aa0-684adf187181" providerId="ADAL" clId="{61D7B7AA-E01B-4A14-B59D-86E4DE16A9D5}" dt="2023-10-02T15:13:51.273" v="57" actId="20577"/>
          <ac:spMkLst>
            <pc:docMk/>
            <pc:sldMk cId="2900834586" sldId="1566"/>
            <ac:spMk id="4" creationId="{5FA90492-74DA-A2E6-619C-8B8EE0BFE0DB}"/>
          </ac:spMkLst>
        </pc:spChg>
      </pc:sldChg>
    </pc:docChg>
  </pc:docChgLst>
  <pc:docChgLst>
    <pc:chgData name="Drgona, Jan" userId="8107277a-43fb-42e1-8aa0-684adf187181" providerId="ADAL" clId="{223A45C9-724A-4EE0-B2D4-3A44CAB25DFC}"/>
    <pc:docChg chg="addSld modSld">
      <pc:chgData name="Drgona, Jan" userId="8107277a-43fb-42e1-8aa0-684adf187181" providerId="ADAL" clId="{223A45C9-724A-4EE0-B2D4-3A44CAB25DFC}" dt="2023-06-20T16:10:10.161" v="1"/>
      <pc:docMkLst>
        <pc:docMk/>
      </pc:docMkLst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831387436" sldId="111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387073483" sldId="111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104080610" sldId="1141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847951567" sldId="114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461524116" sldId="114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807420109" sldId="1145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014634263" sldId="1147"/>
        </pc:sldMkLst>
      </pc:sldChg>
      <pc:sldChg chg="add">
        <pc:chgData name="Drgona, Jan" userId="8107277a-43fb-42e1-8aa0-684adf187181" providerId="ADAL" clId="{223A45C9-724A-4EE0-B2D4-3A44CAB25DFC}" dt="2023-06-20T14:45:07.709" v="0"/>
        <pc:sldMkLst>
          <pc:docMk/>
          <pc:sldMk cId="1173219670" sldId="1528"/>
        </pc:sldMkLst>
      </pc:sldChg>
    </pc:docChg>
  </pc:docChgLst>
  <pc:docChgLst>
    <pc:chgData name="Drgona, Jan" userId="8107277a-43fb-42e1-8aa0-684adf187181" providerId="ADAL" clId="{3EA6B2F5-633B-4DFC-84E5-EB13AD88D9DA}"/>
    <pc:docChg chg="undo custSel modSld sldOrd modSection">
      <pc:chgData name="Drgona, Jan" userId="8107277a-43fb-42e1-8aa0-684adf187181" providerId="ADAL" clId="{3EA6B2F5-633B-4DFC-84E5-EB13AD88D9DA}" dt="2023-09-07T14:24:47.044" v="60" actId="1076"/>
      <pc:docMkLst>
        <pc:docMk/>
      </pc:docMkLst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206595840" sldId="1406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1027847982" sldId="1427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106608496" sldId="1428"/>
        </pc:sldMkLst>
      </pc:sldChg>
      <pc:sldChg chg="mod modShow">
        <pc:chgData name="Drgona, Jan" userId="8107277a-43fb-42e1-8aa0-684adf187181" providerId="ADAL" clId="{3EA6B2F5-633B-4DFC-84E5-EB13AD88D9DA}" dt="2023-09-07T13:58:32.692" v="3" actId="729"/>
        <pc:sldMkLst>
          <pc:docMk/>
          <pc:sldMk cId="302003084" sldId="1495"/>
        </pc:sldMkLst>
      </pc:sldChg>
      <pc:sldChg chg="addSp delSp modSp mod">
        <pc:chgData name="Drgona, Jan" userId="8107277a-43fb-42e1-8aa0-684adf187181" providerId="ADAL" clId="{3EA6B2F5-633B-4DFC-84E5-EB13AD88D9DA}" dt="2023-09-07T14:24:47.044" v="60" actId="1076"/>
        <pc:sldMkLst>
          <pc:docMk/>
          <pc:sldMk cId="2255674926" sldId="1517"/>
        </pc:sldMkLst>
        <pc:spChg chg="add 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" creationId="{3C5E7B0C-6F1A-34D9-A88A-775FF270988E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4" creationId="{44E5A99A-B43D-4DDD-8B85-FD43FF32D865}"/>
          </ac:spMkLst>
        </pc:spChg>
        <pc:spChg chg="del mod">
          <ac:chgData name="Drgona, Jan" userId="8107277a-43fb-42e1-8aa0-684adf187181" providerId="ADAL" clId="{3EA6B2F5-633B-4DFC-84E5-EB13AD88D9DA}" dt="2023-09-07T14:24:19.676" v="57" actId="478"/>
          <ac:spMkLst>
            <pc:docMk/>
            <pc:sldMk cId="2255674926" sldId="1517"/>
            <ac:spMk id="18" creationId="{E90F1828-E375-455F-9BE9-8D24DEE349FD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9" creationId="{65FE5946-467B-4CF8-9B16-3B0CDDFF0016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2" creationId="{20689DF9-F898-486B-90AD-9A79F250C09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4" creationId="{10263A30-55FB-4654-AF4E-3D6A21EEC5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6" creationId="{9B6E3DBA-BB48-4CDE-B7E3-7C78540C017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0" creationId="{4BB5C7A5-1DCB-4876-9D72-C59266B26EBA}"/>
          </ac:spMkLst>
        </pc:spChg>
        <pc:spChg chg="del">
          <ac:chgData name="Drgona, Jan" userId="8107277a-43fb-42e1-8aa0-684adf187181" providerId="ADAL" clId="{3EA6B2F5-633B-4DFC-84E5-EB13AD88D9DA}" dt="2023-09-07T14:22:47.918" v="25" actId="478"/>
          <ac:spMkLst>
            <pc:docMk/>
            <pc:sldMk cId="2255674926" sldId="1517"/>
            <ac:spMk id="32" creationId="{04701C34-22BE-46DF-8D72-6C0CB41313B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6" creationId="{485A80E5-641D-4348-9333-5C7FE2CF95DD}"/>
          </ac:spMkLst>
        </pc:spChg>
        <pc:spChg chg="del">
          <ac:chgData name="Drgona, Jan" userId="8107277a-43fb-42e1-8aa0-684adf187181" providerId="ADAL" clId="{3EA6B2F5-633B-4DFC-84E5-EB13AD88D9DA}" dt="2023-09-07T14:22:49.716" v="26" actId="478"/>
          <ac:spMkLst>
            <pc:docMk/>
            <pc:sldMk cId="2255674926" sldId="1517"/>
            <ac:spMk id="39" creationId="{B2D4C5DB-7521-429D-8696-3AED004C49B5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2" creationId="{246EA213-0532-456F-8D74-DE6A18E717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3" creationId="{5FB75C43-48C7-47ED-ABD8-6FB816571A22}"/>
          </ac:spMkLst>
        </pc:sp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6" creationId="{4573188B-5AB3-4C13-9C36-259BDC8075F5}"/>
          </ac:picMkLst>
        </pc:picChg>
        <pc:picChg chg="del mod">
          <ac:chgData name="Drgona, Jan" userId="8107277a-43fb-42e1-8aa0-684adf187181" providerId="ADAL" clId="{3EA6B2F5-633B-4DFC-84E5-EB13AD88D9DA}" dt="2023-09-07T14:24:19.676" v="57" actId="478"/>
          <ac:picMkLst>
            <pc:docMk/>
            <pc:sldMk cId="2255674926" sldId="1517"/>
            <ac:picMk id="20" creationId="{1EB60E25-0F88-4EE1-8CDE-261CB7A23B8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1" creationId="{1C0BBCF5-3639-4611-97BC-3F9C871296D5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3" creationId="{EB21AE9F-F0E4-490C-B40C-087568E05861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5" creationId="{800FC95C-56B7-408F-9710-13766FD6B468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7" creationId="{9E9F1061-02E1-4389-A02B-44952B1A96EE}"/>
          </ac:picMkLst>
        </pc:picChg>
        <pc:picChg chg="del">
          <ac:chgData name="Drgona, Jan" userId="8107277a-43fb-42e1-8aa0-684adf187181" providerId="ADAL" clId="{3EA6B2F5-633B-4DFC-84E5-EB13AD88D9DA}" dt="2023-09-07T14:22:46.199" v="24" actId="478"/>
          <ac:picMkLst>
            <pc:docMk/>
            <pc:sldMk cId="2255674926" sldId="1517"/>
            <ac:picMk id="31" creationId="{A97BE6B2-4312-41B5-84C6-7F26379D5D5F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44" creationId="{DF2DA908-6930-49D8-939B-7F0943E7083B}"/>
          </ac:picMkLst>
        </pc:picChg>
        <pc:picChg chg="add 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026" creationId="{484858DD-E3A5-EB62-910F-94B59EA7E2C8}"/>
          </ac:picMkLst>
        </pc:picChg>
        <pc:picChg chg="add del mod">
          <ac:chgData name="Drgona, Jan" userId="8107277a-43fb-42e1-8aa0-684adf187181" providerId="ADAL" clId="{3EA6B2F5-633B-4DFC-84E5-EB13AD88D9DA}" dt="2023-09-07T14:22:54.301" v="30" actId="1076"/>
          <ac:picMkLst>
            <pc:docMk/>
            <pc:sldMk cId="2255674926" sldId="1517"/>
            <ac:picMk id="2054" creationId="{708039E5-1D86-49A2-BFD8-CDC112C0B30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56" creationId="{39AAE337-1CF8-4317-AC30-B9F2F75A70F4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0" creationId="{897C2B38-EE97-48F8-91D5-44E49CB2219E}"/>
          </ac:picMkLst>
        </pc:picChg>
        <pc:picChg chg="del">
          <ac:chgData name="Drgona, Jan" userId="8107277a-43fb-42e1-8aa0-684adf187181" providerId="ADAL" clId="{3EA6B2F5-633B-4DFC-84E5-EB13AD88D9DA}" dt="2023-09-07T14:22:49.716" v="26" actId="478"/>
          <ac:picMkLst>
            <pc:docMk/>
            <pc:sldMk cId="2255674926" sldId="1517"/>
            <ac:picMk id="2062" creationId="{FE5FA02C-E63A-47EC-8ACC-759766386120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4" creationId="{764E84FA-A934-4498-9100-3F8E6D949D5D}"/>
          </ac:picMkLst>
        </pc:picChg>
      </pc:sldChg>
      <pc:sldChg chg="modSp mod">
        <pc:chgData name="Drgona, Jan" userId="8107277a-43fb-42e1-8aa0-684adf187181" providerId="ADAL" clId="{3EA6B2F5-633B-4DFC-84E5-EB13AD88D9DA}" dt="2023-09-07T13:58:55.401" v="7" actId="20577"/>
        <pc:sldMkLst>
          <pc:docMk/>
          <pc:sldMk cId="3522571154" sldId="1529"/>
        </pc:sldMkLst>
        <pc:spChg chg="mod">
          <ac:chgData name="Drgona, Jan" userId="8107277a-43fb-42e1-8aa0-684adf187181" providerId="ADAL" clId="{3EA6B2F5-633B-4DFC-84E5-EB13AD88D9DA}" dt="2023-09-07T13:58:55.401" v="7" actId="20577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mod">
        <pc:chgData name="Drgona, Jan" userId="8107277a-43fb-42e1-8aa0-684adf187181" providerId="ADAL" clId="{3EA6B2F5-633B-4DFC-84E5-EB13AD88D9DA}" dt="2023-09-07T14:04:24.604" v="23" actId="14100"/>
        <pc:sldMkLst>
          <pc:docMk/>
          <pc:sldMk cId="4183758163" sldId="1564"/>
        </pc:sldMkLst>
        <pc:picChg chg="mod">
          <ac:chgData name="Drgona, Jan" userId="8107277a-43fb-42e1-8aa0-684adf187181" providerId="ADAL" clId="{3EA6B2F5-633B-4DFC-84E5-EB13AD88D9DA}" dt="2023-09-07T14:04:24.604" v="23" actId="14100"/>
          <ac:picMkLst>
            <pc:docMk/>
            <pc:sldMk cId="4183758163" sldId="1564"/>
            <ac:picMk id="8" creationId="{FC080F96-6E6D-20C9-74B2-1B27CA63D535}"/>
          </ac:picMkLst>
        </pc:picChg>
        <pc:picChg chg="add del mod modCrop">
          <ac:chgData name="Drgona, Jan" userId="8107277a-43fb-42e1-8aa0-684adf187181" providerId="ADAL" clId="{3EA6B2F5-633B-4DFC-84E5-EB13AD88D9DA}" dt="2023-09-07T14:04:14.612" v="20" actId="478"/>
          <ac:picMkLst>
            <pc:docMk/>
            <pc:sldMk cId="4183758163" sldId="1564"/>
            <ac:picMk id="12" creationId="{1545E2F2-93A1-B287-7191-2E3C5EB605CF}"/>
          </ac:picMkLst>
        </pc:picChg>
      </pc:sldChg>
    </pc:docChg>
  </pc:docChgLst>
  <pc:docChgLst>
    <pc:chgData name="Drgona, Jan" userId="8107277a-43fb-42e1-8aa0-684adf187181" providerId="ADAL" clId="{D7861B09-F298-428F-A917-0F903C331583}"/>
    <pc:docChg chg="undo custSel addSld delSld modSld sldOrd modSection">
      <pc:chgData name="Drgona, Jan" userId="8107277a-43fb-42e1-8aa0-684adf187181" providerId="ADAL" clId="{D7861B09-F298-428F-A917-0F903C331583}" dt="2023-09-07T12:41:18.308" v="835" actId="14100"/>
      <pc:docMkLst>
        <pc:docMk/>
      </pc:docMkLst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3387073483" sldId="1114"/>
        </pc:sldMkLst>
      </pc:sldChg>
      <pc:sldChg chg="modSp mod">
        <pc:chgData name="Drgona, Jan" userId="8107277a-43fb-42e1-8aa0-684adf187181" providerId="ADAL" clId="{D7861B09-F298-428F-A917-0F903C331583}" dt="2023-09-07T12:17:10.219" v="207" actId="20577"/>
        <pc:sldMkLst>
          <pc:docMk/>
          <pc:sldMk cId="328018078" sldId="1116"/>
        </pc:sldMkLst>
        <pc:spChg chg="mod">
          <ac:chgData name="Drgona, Jan" userId="8107277a-43fb-42e1-8aa0-684adf187181" providerId="ADAL" clId="{D7861B09-F298-428F-A917-0F903C331583}" dt="2023-09-07T12:15:19.352" v="131" actId="14100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D7861B09-F298-428F-A917-0F903C331583}" dt="2023-09-07T12:17:10.219" v="207" actId="20577"/>
          <ac:spMkLst>
            <pc:docMk/>
            <pc:sldMk cId="328018078" sldId="1116"/>
            <ac:spMk id="10" creationId="{D8FCF259-1334-3940-8D43-7E6D530433B1}"/>
          </ac:spMkLst>
        </pc:spChg>
      </pc:sldChg>
      <pc:sldChg chg="modSp mod">
        <pc:chgData name="Drgona, Jan" userId="8107277a-43fb-42e1-8aa0-684adf187181" providerId="ADAL" clId="{D7861B09-F298-428F-A917-0F903C331583}" dt="2023-09-07T12:14:57.849" v="130" actId="20577"/>
        <pc:sldMkLst>
          <pc:docMk/>
          <pc:sldMk cId="1152154647" sldId="1117"/>
        </pc:sldMkLst>
        <pc:spChg chg="mod">
          <ac:chgData name="Drgona, Jan" userId="8107277a-43fb-42e1-8aa0-684adf187181" providerId="ADAL" clId="{D7861B09-F298-428F-A917-0F903C331583}" dt="2023-09-07T12:13:48.299" v="82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7861B09-F298-428F-A917-0F903C331583}" dt="2023-09-07T12:14:57.849" v="130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7861B09-F298-428F-A917-0F903C331583}" dt="2023-09-07T12:14:29.437" v="113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D7861B09-F298-428F-A917-0F903C331583}" dt="2023-09-07T12:06:55.028" v="1" actId="47"/>
        <pc:sldMkLst>
          <pc:docMk/>
          <pc:sldMk cId="1014634263" sldId="1147"/>
        </pc:sldMkLst>
      </pc:sldChg>
      <pc:sldChg chg="addSp delSp modSp add mod">
        <pc:chgData name="Drgona, Jan" userId="8107277a-43fb-42e1-8aa0-684adf187181" providerId="ADAL" clId="{D7861B09-F298-428F-A917-0F903C331583}" dt="2023-09-07T12:33:04.152" v="591" actId="1076"/>
        <pc:sldMkLst>
          <pc:docMk/>
          <pc:sldMk cId="190876220" sldId="1397"/>
        </pc:sldMkLst>
        <pc:spChg chg="mod">
          <ac:chgData name="Drgona, Jan" userId="8107277a-43fb-42e1-8aa0-684adf187181" providerId="ADAL" clId="{D7861B09-F298-428F-A917-0F903C331583}" dt="2023-09-07T12:32:58.730" v="590" actId="6549"/>
          <ac:spMkLst>
            <pc:docMk/>
            <pc:sldMk cId="190876220" sldId="1397"/>
            <ac:spMk id="3" creationId="{701493D0-6FC9-4F74-9234-5244E31A139F}"/>
          </ac:spMkLst>
        </pc:spChg>
        <pc:spChg chg="add mod">
          <ac:chgData name="Drgona, Jan" userId="8107277a-43fb-42e1-8aa0-684adf187181" providerId="ADAL" clId="{D7861B09-F298-428F-A917-0F903C331583}" dt="2023-09-07T12:31:58.205" v="580" actId="1038"/>
          <ac:spMkLst>
            <pc:docMk/>
            <pc:sldMk cId="190876220" sldId="1397"/>
            <ac:spMk id="4" creationId="{DD17F6C2-DB3D-3C69-625D-C7BFE439EE8F}"/>
          </ac:spMkLst>
        </pc:spChg>
        <pc:spChg chg="mod">
          <ac:chgData name="Drgona, Jan" userId="8107277a-43fb-42e1-8aa0-684adf187181" providerId="ADAL" clId="{D7861B09-F298-428F-A917-0F903C331583}" dt="2023-09-07T12:31:52.035" v="558" actId="1076"/>
          <ac:spMkLst>
            <pc:docMk/>
            <pc:sldMk cId="190876220" sldId="1397"/>
            <ac:spMk id="6" creationId="{93957920-AE50-27AE-462E-854823865F8C}"/>
          </ac:spMkLst>
        </pc:spChg>
        <pc:spChg chg="mod">
          <ac:chgData name="Drgona, Jan" userId="8107277a-43fb-42e1-8aa0-684adf187181" providerId="ADAL" clId="{D7861B09-F298-428F-A917-0F903C331583}" dt="2023-09-07T12:31:14" v="494" actId="1076"/>
          <ac:spMkLst>
            <pc:docMk/>
            <pc:sldMk cId="190876220" sldId="1397"/>
            <ac:spMk id="9" creationId="{859BC3A0-A3C0-342E-B464-040D760D83CF}"/>
          </ac:spMkLst>
        </pc:spChg>
        <pc:spChg chg="mod">
          <ac:chgData name="Drgona, Jan" userId="8107277a-43fb-42e1-8aa0-684adf187181" providerId="ADAL" clId="{D7861B09-F298-428F-A917-0F903C331583}" dt="2023-09-07T12:33:04.152" v="591" actId="1076"/>
          <ac:spMkLst>
            <pc:docMk/>
            <pc:sldMk cId="190876220" sldId="1397"/>
            <ac:spMk id="10" creationId="{629154C2-A045-042B-67A5-0C9423F2DCE9}"/>
          </ac:spMkLst>
        </pc:spChg>
        <pc:picChg chg="add del mod">
          <ac:chgData name="Drgona, Jan" userId="8107277a-43fb-42e1-8aa0-684adf187181" providerId="ADAL" clId="{D7861B09-F298-428F-A917-0F903C331583}" dt="2023-09-07T12:26:15.932" v="376" actId="478"/>
          <ac:picMkLst>
            <pc:docMk/>
            <pc:sldMk cId="190876220" sldId="1397"/>
            <ac:picMk id="7" creationId="{62C2CDBF-8544-A67C-2D37-2FC3150D13B1}"/>
          </ac:picMkLst>
        </pc:picChg>
        <pc:picChg chg="add mod">
          <ac:chgData name="Drgona, Jan" userId="8107277a-43fb-42e1-8aa0-684adf187181" providerId="ADAL" clId="{D7861B09-F298-428F-A917-0F903C331583}" dt="2023-09-07T12:31:58.205" v="580" actId="1038"/>
          <ac:picMkLst>
            <pc:docMk/>
            <pc:sldMk cId="190876220" sldId="1397"/>
            <ac:picMk id="11" creationId="{C61A07AE-C7D7-6482-FE4C-A300C4243218}"/>
          </ac:picMkLst>
        </pc:picChg>
        <pc:picChg chg="add del mod">
          <ac:chgData name="Drgona, Jan" userId="8107277a-43fb-42e1-8aa0-684adf187181" providerId="ADAL" clId="{D7861B09-F298-428F-A917-0F903C331583}" dt="2023-09-07T12:31:07.032" v="493" actId="478"/>
          <ac:picMkLst>
            <pc:docMk/>
            <pc:sldMk cId="190876220" sldId="1397"/>
            <ac:picMk id="12" creationId="{4FE0AA84-F5CD-598B-8131-074A7F61A350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4" creationId="{D2F1BC11-2D3D-4056-8505-B6F2F0CB715B}"/>
          </ac:picMkLst>
        </pc:picChg>
        <pc:picChg chg="mod">
          <ac:chgData name="Drgona, Jan" userId="8107277a-43fb-42e1-8aa0-684adf187181" providerId="ADAL" clId="{D7861B09-F298-428F-A917-0F903C331583}" dt="2023-09-07T12:31:52.035" v="558" actId="1076"/>
          <ac:picMkLst>
            <pc:docMk/>
            <pc:sldMk cId="190876220" sldId="1397"/>
            <ac:picMk id="17" creationId="{3E4F817B-0BB6-45FA-9E35-9632848B9C81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8" creationId="{DC08389C-1CF9-4D0B-8CC6-2F4EED909643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1" creationId="{0F07A949-1031-2239-144E-69F32AD14B2F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3" creationId="{D651F898-7455-8613-A109-984A71E74932}"/>
          </ac:picMkLst>
        </pc:picChg>
        <pc:picChg chg="add del mod">
          <ac:chgData name="Drgona, Jan" userId="8107277a-43fb-42e1-8aa0-684adf187181" providerId="ADAL" clId="{D7861B09-F298-428F-A917-0F903C331583}" dt="2023-09-07T12:28:10.174" v="479" actId="478"/>
          <ac:picMkLst>
            <pc:docMk/>
            <pc:sldMk cId="190876220" sldId="1397"/>
            <ac:picMk id="2050" creationId="{B049E7F3-4465-6FFB-F9E7-EFDD972DD76F}"/>
          </ac:picMkLst>
        </pc:picChg>
        <pc:picChg chg="add mod">
          <ac:chgData name="Drgona, Jan" userId="8107277a-43fb-42e1-8aa0-684adf187181" providerId="ADAL" clId="{D7861B09-F298-428F-A917-0F903C331583}" dt="2023-09-07T12:32:53.748" v="589" actId="1076"/>
          <ac:picMkLst>
            <pc:docMk/>
            <pc:sldMk cId="190876220" sldId="1397"/>
            <ac:picMk id="2052" creationId="{051B4A52-EC8C-B287-738E-D245517D88F4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098" creationId="{ACFC8A22-F611-1B62-F340-772E789291F2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100" creationId="{1C14B726-58BE-A498-ED9D-BB98CB894BC5}"/>
          </ac:picMkLst>
        </pc:picChg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206595840" sldId="1406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1027847982" sldId="1427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106608496" sldId="1428"/>
        </pc:sldMkLst>
      </pc:sldChg>
      <pc:sldChg chg="add ord">
        <pc:chgData name="Drgona, Jan" userId="8107277a-43fb-42e1-8aa0-684adf187181" providerId="ADAL" clId="{D7861B09-F298-428F-A917-0F903C331583}" dt="2023-09-07T12:08:13.076" v="5"/>
        <pc:sldMkLst>
          <pc:docMk/>
          <pc:sldMk cId="2255674926" sldId="1517"/>
        </pc:sldMkLst>
      </pc:sldChg>
      <pc:sldChg chg="modSp mod">
        <pc:chgData name="Drgona, Jan" userId="8107277a-43fb-42e1-8aa0-684adf187181" providerId="ADAL" clId="{D7861B09-F298-428F-A917-0F903C331583}" dt="2023-09-07T12:19:47.382" v="266" actId="6549"/>
        <pc:sldMkLst>
          <pc:docMk/>
          <pc:sldMk cId="3522571154" sldId="1529"/>
        </pc:sldMkLst>
        <pc:spChg chg="mod">
          <ac:chgData name="Drgona, Jan" userId="8107277a-43fb-42e1-8aa0-684adf187181" providerId="ADAL" clId="{D7861B09-F298-428F-A917-0F903C331583}" dt="2023-09-07T12:19:47.382" v="266" actId="6549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new del mod">
        <pc:chgData name="Drgona, Jan" userId="8107277a-43fb-42e1-8aa0-684adf187181" providerId="ADAL" clId="{D7861B09-F298-428F-A917-0F903C331583}" dt="2023-09-07T12:39:02.459" v="701" actId="47"/>
        <pc:sldMkLst>
          <pc:docMk/>
          <pc:sldMk cId="1924909291" sldId="1530"/>
        </pc:sldMkLst>
        <pc:spChg chg="mod">
          <ac:chgData name="Drgona, Jan" userId="8107277a-43fb-42e1-8aa0-684adf187181" providerId="ADAL" clId="{D7861B09-F298-428F-A917-0F903C331583}" dt="2023-09-07T12:19:00.318" v="242" actId="5793"/>
          <ac:spMkLst>
            <pc:docMk/>
            <pc:sldMk cId="1924909291" sldId="1530"/>
            <ac:spMk id="3" creationId="{9D6B07D5-12F0-AC30-7318-45DA583319CC}"/>
          </ac:spMkLst>
        </pc:spChg>
        <pc:spChg chg="del">
          <ac:chgData name="Drgona, Jan" userId="8107277a-43fb-42e1-8aa0-684adf187181" providerId="ADAL" clId="{D7861B09-F298-428F-A917-0F903C331583}" dt="2023-09-07T12:19:10.672" v="243" actId="478"/>
          <ac:spMkLst>
            <pc:docMk/>
            <pc:sldMk cId="1924909291" sldId="1530"/>
            <ac:spMk id="4" creationId="{3B7CAE50-7538-CF66-8294-6F597DA8BF27}"/>
          </ac:spMkLst>
        </pc:spChg>
        <pc:spChg chg="add del mod">
          <ac:chgData name="Drgona, Jan" userId="8107277a-43fb-42e1-8aa0-684adf187181" providerId="ADAL" clId="{D7861B09-F298-428F-A917-0F903C331583}" dt="2023-09-07T12:19:25.805" v="252" actId="478"/>
          <ac:spMkLst>
            <pc:docMk/>
            <pc:sldMk cId="1924909291" sldId="1530"/>
            <ac:spMk id="5" creationId="{19C06AC5-CC0C-0164-BE76-7B5AC34E457F}"/>
          </ac:spMkLst>
        </pc:spChg>
      </pc:sldChg>
      <pc:sldChg chg="new del">
        <pc:chgData name="Drgona, Jan" userId="8107277a-43fb-42e1-8aa0-684adf187181" providerId="ADAL" clId="{D7861B09-F298-428F-A917-0F903C331583}" dt="2023-09-07T12:08:35.509" v="7" actId="680"/>
        <pc:sldMkLst>
          <pc:docMk/>
          <pc:sldMk cId="2265929191" sldId="1530"/>
        </pc:sldMkLst>
      </pc:sldChg>
      <pc:sldChg chg="addSp delSp modSp add mod">
        <pc:chgData name="Drgona, Jan" userId="8107277a-43fb-42e1-8aa0-684adf187181" providerId="ADAL" clId="{D7861B09-F298-428F-A917-0F903C331583}" dt="2023-09-07T12:21:38.923" v="289" actId="1076"/>
        <pc:sldMkLst>
          <pc:docMk/>
          <pc:sldMk cId="4183758163" sldId="1564"/>
        </pc:sldMkLst>
        <pc:spChg chg="mod">
          <ac:chgData name="Drgona, Jan" userId="8107277a-43fb-42e1-8aa0-684adf187181" providerId="ADAL" clId="{D7861B09-F298-428F-A917-0F903C331583}" dt="2023-09-07T12:21:04.705" v="284" actId="20577"/>
          <ac:spMkLst>
            <pc:docMk/>
            <pc:sldMk cId="4183758163" sldId="1564"/>
            <ac:spMk id="6" creationId="{93957920-AE50-27AE-462E-854823865F8C}"/>
          </ac:spMkLst>
        </pc:spChg>
        <pc:picChg chg="add mod">
          <ac:chgData name="Drgona, Jan" userId="8107277a-43fb-42e1-8aa0-684adf187181" providerId="ADAL" clId="{D7861B09-F298-428F-A917-0F903C331583}" dt="2023-09-07T12:21:38.923" v="289" actId="1076"/>
          <ac:picMkLst>
            <pc:docMk/>
            <pc:sldMk cId="4183758163" sldId="1564"/>
            <ac:picMk id="1026" creationId="{9D40EF01-0F7D-25C7-BEC5-CBFA5B53BE07}"/>
          </ac:picMkLst>
        </pc:picChg>
        <pc:picChg chg="del">
          <ac:chgData name="Drgona, Jan" userId="8107277a-43fb-42e1-8aa0-684adf187181" providerId="ADAL" clId="{D7861B09-F298-428F-A917-0F903C331583}" dt="2023-09-07T12:20:59.038" v="268" actId="478"/>
          <ac:picMkLst>
            <pc:docMk/>
            <pc:sldMk cId="4183758163" sldId="1564"/>
            <ac:picMk id="9218" creationId="{0A29A181-F1ED-007E-C6EC-2CFC9F645985}"/>
          </ac:picMkLst>
        </pc:picChg>
      </pc:sldChg>
      <pc:sldChg chg="addSp delSp modSp new mod ord">
        <pc:chgData name="Drgona, Jan" userId="8107277a-43fb-42e1-8aa0-684adf187181" providerId="ADAL" clId="{D7861B09-F298-428F-A917-0F903C331583}" dt="2023-09-07T12:41:18.308" v="835" actId="14100"/>
        <pc:sldMkLst>
          <pc:docMk/>
          <pc:sldMk cId="3003398688" sldId="1565"/>
        </pc:sldMkLst>
        <pc:spChg chg="mod">
          <ac:chgData name="Drgona, Jan" userId="8107277a-43fb-42e1-8aa0-684adf187181" providerId="ADAL" clId="{D7861B09-F298-428F-A917-0F903C331583}" dt="2023-09-07T12:35:26.531" v="675" actId="14100"/>
          <ac:spMkLst>
            <pc:docMk/>
            <pc:sldMk cId="3003398688" sldId="1565"/>
            <ac:spMk id="3" creationId="{B758B404-AC36-B0EF-DF87-70F2BA2FE6B8}"/>
          </ac:spMkLst>
        </pc:spChg>
        <pc:spChg chg="del">
          <ac:chgData name="Drgona, Jan" userId="8107277a-43fb-42e1-8aa0-684adf187181" providerId="ADAL" clId="{D7861B09-F298-428F-A917-0F903C331583}" dt="2023-09-07T12:34:54.605" v="658" actId="478"/>
          <ac:spMkLst>
            <pc:docMk/>
            <pc:sldMk cId="3003398688" sldId="1565"/>
            <ac:spMk id="4" creationId="{B4C2242D-7C97-76A5-ECD8-24C09422E7C3}"/>
          </ac:spMkLst>
        </pc:spChg>
        <pc:spChg chg="add del mod">
          <ac:chgData name="Drgona, Jan" userId="8107277a-43fb-42e1-8aa0-684adf187181" providerId="ADAL" clId="{D7861B09-F298-428F-A917-0F903C331583}" dt="2023-09-07T12:35:12.440" v="671"/>
          <ac:spMkLst>
            <pc:docMk/>
            <pc:sldMk cId="3003398688" sldId="1565"/>
            <ac:spMk id="5" creationId="{2DF7AC44-3AAE-F75F-DB0C-A9F51A665222}"/>
          </ac:spMkLst>
        </pc:spChg>
        <pc:spChg chg="add del mod">
          <ac:chgData name="Drgona, Jan" userId="8107277a-43fb-42e1-8aa0-684adf187181" providerId="ADAL" clId="{D7861B09-F298-428F-A917-0F903C331583}" dt="2023-09-07T12:37:14.651" v="678"/>
          <ac:spMkLst>
            <pc:docMk/>
            <pc:sldMk cId="3003398688" sldId="1565"/>
            <ac:spMk id="6" creationId="{B9E78B5C-F46A-71A5-89F1-9FC8F5564FFE}"/>
          </ac:spMkLst>
        </pc:spChg>
        <pc:spChg chg="add del mod">
          <ac:chgData name="Drgona, Jan" userId="8107277a-43fb-42e1-8aa0-684adf187181" providerId="ADAL" clId="{D7861B09-F298-428F-A917-0F903C331583}" dt="2023-09-07T12:37:16.261" v="680"/>
          <ac:spMkLst>
            <pc:docMk/>
            <pc:sldMk cId="3003398688" sldId="1565"/>
            <ac:spMk id="7" creationId="{55B44745-21D5-7770-17A5-9440B60A4F54}"/>
          </ac:spMkLst>
        </pc:spChg>
        <pc:spChg chg="add mod">
          <ac:chgData name="Drgona, Jan" userId="8107277a-43fb-42e1-8aa0-684adf187181" providerId="ADAL" clId="{D7861B09-F298-428F-A917-0F903C331583}" dt="2023-09-07T12:40:16.686" v="820" actId="1076"/>
          <ac:spMkLst>
            <pc:docMk/>
            <pc:sldMk cId="3003398688" sldId="1565"/>
            <ac:spMk id="9" creationId="{D95DB90D-CF29-FB93-F0CA-92FB83D37A72}"/>
          </ac:spMkLst>
        </pc:spChg>
        <pc:spChg chg="add mod">
          <ac:chgData name="Drgona, Jan" userId="8107277a-43fb-42e1-8aa0-684adf187181" providerId="ADAL" clId="{D7861B09-F298-428F-A917-0F903C331583}" dt="2023-09-07T12:41:11.556" v="833" actId="1076"/>
          <ac:spMkLst>
            <pc:docMk/>
            <pc:sldMk cId="3003398688" sldId="1565"/>
            <ac:spMk id="10" creationId="{CD919618-14AD-F47A-AB11-6B2F7054A8C7}"/>
          </ac:spMkLst>
        </pc:spChg>
        <pc:picChg chg="add mod">
          <ac:chgData name="Drgona, Jan" userId="8107277a-43fb-42e1-8aa0-684adf187181" providerId="ADAL" clId="{D7861B09-F298-428F-A917-0F903C331583}" dt="2023-09-07T12:40:47.515" v="826" actId="1076"/>
          <ac:picMkLst>
            <pc:docMk/>
            <pc:sldMk cId="3003398688" sldId="1565"/>
            <ac:picMk id="8" creationId="{A73422EB-FAB6-A179-6FEB-31D4F744A41B}"/>
          </ac:picMkLst>
        </pc:picChg>
        <pc:picChg chg="add mod">
          <ac:chgData name="Drgona, Jan" userId="8107277a-43fb-42e1-8aa0-684adf187181" providerId="ADAL" clId="{D7861B09-F298-428F-A917-0F903C331583}" dt="2023-09-07T12:35:36.063" v="676" actId="1076"/>
          <ac:picMkLst>
            <pc:docMk/>
            <pc:sldMk cId="3003398688" sldId="1565"/>
            <ac:picMk id="3074" creationId="{6367452A-2026-E920-B4AA-13692F3CD9A5}"/>
          </ac:picMkLst>
        </pc:picChg>
        <pc:picChg chg="add del mod">
          <ac:chgData name="Drgona, Jan" userId="8107277a-43fb-42e1-8aa0-684adf187181" providerId="ADAL" clId="{D7861B09-F298-428F-A917-0F903C331583}" dt="2023-09-07T12:38:56.073" v="698" actId="21"/>
          <ac:picMkLst>
            <pc:docMk/>
            <pc:sldMk cId="3003398688" sldId="1565"/>
            <ac:picMk id="3076" creationId="{44498E74-79A1-8C91-C105-20A0E9A7B83F}"/>
          </ac:picMkLst>
        </pc:picChg>
        <pc:picChg chg="add mod">
          <ac:chgData name="Drgona, Jan" userId="8107277a-43fb-42e1-8aa0-684adf187181" providerId="ADAL" clId="{D7861B09-F298-428F-A917-0F903C331583}" dt="2023-09-07T12:41:18.308" v="835" actId="14100"/>
          <ac:picMkLst>
            <pc:docMk/>
            <pc:sldMk cId="3003398688" sldId="1565"/>
            <ac:picMk id="3078" creationId="{A976D383-398A-EDB4-BCE3-5DC9223DE1B4}"/>
          </ac:picMkLst>
        </pc:picChg>
      </pc:sldChg>
    </pc:docChg>
  </pc:docChgLst>
  <pc:docChgLst>
    <pc:chgData name="Drgona, Jan" userId="8107277a-43fb-42e1-8aa0-684adf187181" providerId="ADAL" clId="{CF0E89E5-5558-4940-8357-6C60149239C0}"/>
    <pc:docChg chg="undo redo custSel addSld delSld modSld sldOrd modSection">
      <pc:chgData name="Drgona, Jan" userId="8107277a-43fb-42e1-8aa0-684adf187181" providerId="ADAL" clId="{CF0E89E5-5558-4940-8357-6C60149239C0}" dt="2024-02-13T16:05:02.335" v="2839" actId="6549"/>
      <pc:docMkLst>
        <pc:docMk/>
      </pc:docMkLst>
      <pc:sldChg chg="addSp delSp modSp add mod">
        <pc:chgData name="Drgona, Jan" userId="8107277a-43fb-42e1-8aa0-684adf187181" providerId="ADAL" clId="{CF0E89E5-5558-4940-8357-6C60149239C0}" dt="2024-02-12T20:30:17.633" v="2804" actId="1035"/>
        <pc:sldMkLst>
          <pc:docMk/>
          <pc:sldMk cId="1244961172" sldId="273"/>
        </pc:sldMkLst>
        <pc:spChg chg="del">
          <ac:chgData name="Drgona, Jan" userId="8107277a-43fb-42e1-8aa0-684adf187181" providerId="ADAL" clId="{CF0E89E5-5558-4940-8357-6C60149239C0}" dt="2024-02-12T20:08:21.806" v="2326" actId="478"/>
          <ac:spMkLst>
            <pc:docMk/>
            <pc:sldMk cId="1244961172" sldId="273"/>
            <ac:spMk id="3" creationId="{6D50AF6E-CF6A-429E-A4B2-32D2D767B73B}"/>
          </ac:spMkLst>
        </pc:spChg>
        <pc:spChg chg="mod">
          <ac:chgData name="Drgona, Jan" userId="8107277a-43fb-42e1-8aa0-684adf187181" providerId="ADAL" clId="{CF0E89E5-5558-4940-8357-6C60149239C0}" dt="2024-02-12T20:08:17.179" v="2325" actId="1076"/>
          <ac:spMkLst>
            <pc:docMk/>
            <pc:sldMk cId="1244961172" sldId="273"/>
            <ac:spMk id="4" creationId="{2DEBCC4A-09A3-46FA-94B8-812D5A6C188D}"/>
          </ac:spMkLst>
        </pc:spChg>
        <pc:spChg chg="mod">
          <ac:chgData name="Drgona, Jan" userId="8107277a-43fb-42e1-8aa0-684adf187181" providerId="ADAL" clId="{CF0E89E5-5558-4940-8357-6C60149239C0}" dt="2024-02-12T20:30:17.633" v="2804" actId="1035"/>
          <ac:spMkLst>
            <pc:docMk/>
            <pc:sldMk cId="1244961172" sldId="273"/>
            <ac:spMk id="6" creationId="{1F463334-C517-43B2-BABB-30357D4FF037}"/>
          </ac:spMkLst>
        </pc:spChg>
        <pc:spChg chg="add mod">
          <ac:chgData name="Drgona, Jan" userId="8107277a-43fb-42e1-8aa0-684adf187181" providerId="ADAL" clId="{CF0E89E5-5558-4940-8357-6C60149239C0}" dt="2024-02-12T20:16:38.316" v="2457" actId="20577"/>
          <ac:spMkLst>
            <pc:docMk/>
            <pc:sldMk cId="1244961172" sldId="273"/>
            <ac:spMk id="8" creationId="{8599BEA0-4C77-55BA-7F78-FA80E1574F3F}"/>
          </ac:spMkLst>
        </pc:spChg>
        <pc:spChg chg="mod">
          <ac:chgData name="Drgona, Jan" userId="8107277a-43fb-42e1-8aa0-684adf187181" providerId="ADAL" clId="{CF0E89E5-5558-4940-8357-6C60149239C0}" dt="2024-02-12T20:30:11.407" v="2798" actId="1035"/>
          <ac:spMkLst>
            <pc:docMk/>
            <pc:sldMk cId="1244961172" sldId="273"/>
            <ac:spMk id="14" creationId="{3B5F709B-3005-48AB-94FF-DE5506A7A315}"/>
          </ac:spMkLst>
        </pc:spChg>
        <pc:spChg chg="mod">
          <ac:chgData name="Drgona, Jan" userId="8107277a-43fb-42e1-8aa0-684adf187181" providerId="ADAL" clId="{CF0E89E5-5558-4940-8357-6C60149239C0}" dt="2024-02-12T20:30:11.407" v="2798" actId="1035"/>
          <ac:spMkLst>
            <pc:docMk/>
            <pc:sldMk cId="1244961172" sldId="273"/>
            <ac:spMk id="15" creationId="{910CCEEE-61EF-4AA2-951A-FEFFFF715F71}"/>
          </ac:spMkLst>
        </pc:spChg>
        <pc:grpChg chg="mod">
          <ac:chgData name="Drgona, Jan" userId="8107277a-43fb-42e1-8aa0-684adf187181" providerId="ADAL" clId="{CF0E89E5-5558-4940-8357-6C60149239C0}" dt="2024-02-12T20:30:11.407" v="2798" actId="1035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CF0E89E5-5558-4940-8357-6C60149239C0}" dt="2024-02-12T20:09:21.479" v="2387" actId="1076"/>
          <ac:picMkLst>
            <pc:docMk/>
            <pc:sldMk cId="1244961172" sldId="273"/>
            <ac:picMk id="5" creationId="{4F2D738F-455C-442F-B6FB-DAB50F6FBAD9}"/>
          </ac:picMkLst>
        </pc:picChg>
      </pc:sldChg>
      <pc:sldChg chg="add">
        <pc:chgData name="Drgona, Jan" userId="8107277a-43fb-42e1-8aa0-684adf187181" providerId="ADAL" clId="{CF0E89E5-5558-4940-8357-6C60149239C0}" dt="2024-02-12T19:40:03.992" v="1232"/>
        <pc:sldMkLst>
          <pc:docMk/>
          <pc:sldMk cId="1165423220" sldId="281"/>
        </pc:sldMkLst>
      </pc:sldChg>
      <pc:sldChg chg="add del">
        <pc:chgData name="Drgona, Jan" userId="8107277a-43fb-42e1-8aa0-684adf187181" providerId="ADAL" clId="{CF0E89E5-5558-4940-8357-6C60149239C0}" dt="2024-02-12T19:03:05" v="325"/>
        <pc:sldMkLst>
          <pc:docMk/>
          <pc:sldMk cId="3491251769" sldId="292"/>
        </pc:sldMkLst>
      </pc:sldChg>
      <pc:sldChg chg="modSp mod ord">
        <pc:chgData name="Drgona, Jan" userId="8107277a-43fb-42e1-8aa0-684adf187181" providerId="ADAL" clId="{CF0E89E5-5558-4940-8357-6C60149239C0}" dt="2024-02-12T20:00:50.508" v="1850" actId="255"/>
        <pc:sldMkLst>
          <pc:docMk/>
          <pc:sldMk cId="328018078" sldId="1116"/>
        </pc:sldMkLst>
        <pc:spChg chg="mod">
          <ac:chgData name="Drgona, Jan" userId="8107277a-43fb-42e1-8aa0-684adf187181" providerId="ADAL" clId="{CF0E89E5-5558-4940-8357-6C60149239C0}" dt="2024-02-12T20:00:50.508" v="1850" actId="255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CF0E89E5-5558-4940-8357-6C60149239C0}" dt="2024-02-12T19:16:42.550" v="769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F0E89E5-5558-4940-8357-6C60149239C0}" dt="2024-02-12T19:16:46.214" v="770" actId="1076"/>
          <ac:picMkLst>
            <pc:docMk/>
            <pc:sldMk cId="328018078" sldId="1116"/>
            <ac:picMk id="4" creationId="{3EE45289-00B9-4D0F-9266-B7DD2FC5D385}"/>
          </ac:picMkLst>
        </pc:picChg>
      </pc:sldChg>
      <pc:sldChg chg="delSp modSp mod">
        <pc:chgData name="Drgona, Jan" userId="8107277a-43fb-42e1-8aa0-684adf187181" providerId="ADAL" clId="{CF0E89E5-5558-4940-8357-6C60149239C0}" dt="2024-02-13T16:05:02.335" v="2839" actId="6549"/>
        <pc:sldMkLst>
          <pc:docMk/>
          <pc:sldMk cId="1152154647" sldId="1117"/>
        </pc:sldMkLst>
        <pc:spChg chg="mod">
          <ac:chgData name="Drgona, Jan" userId="8107277a-43fb-42e1-8aa0-684adf187181" providerId="ADAL" clId="{CF0E89E5-5558-4940-8357-6C60149239C0}" dt="2024-02-12T18:55:44.654" v="40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CF0E89E5-5558-4940-8357-6C60149239C0}" dt="2024-02-13T16:05:02.335" v="2839" actId="6549"/>
          <ac:spMkLst>
            <pc:docMk/>
            <pc:sldMk cId="1152154647" sldId="1117"/>
            <ac:spMk id="9" creationId="{4EEB77A5-9700-44F3-8BDA-933A0A9BA3FE}"/>
          </ac:spMkLst>
        </pc:spChg>
        <pc:spChg chg="del mod">
          <ac:chgData name="Drgona, Jan" userId="8107277a-43fb-42e1-8aa0-684adf187181" providerId="ADAL" clId="{CF0E89E5-5558-4940-8357-6C60149239C0}" dt="2024-02-12T18:56:27.363" v="89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CF0E89E5-5558-4940-8357-6C60149239C0}" dt="2024-02-12T20:29:30.270" v="2777" actId="1036"/>
        <pc:sldMkLst>
          <pc:docMk/>
          <pc:sldMk cId="1309659687" sldId="1139"/>
        </pc:sldMkLst>
        <pc:spChg chg="del">
          <ac:chgData name="Drgona, Jan" userId="8107277a-43fb-42e1-8aa0-684adf187181" providerId="ADAL" clId="{CF0E89E5-5558-4940-8357-6C60149239C0}" dt="2024-02-12T20:14:59.119" v="2428" actId="478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CF0E89E5-5558-4940-8357-6C60149239C0}" dt="2024-02-12T20:28:11.693" v="2709" actId="1076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CF0E89E5-5558-4940-8357-6C60149239C0}" dt="2024-02-12T20:15:41.272" v="2446" actId="20577"/>
          <ac:spMkLst>
            <pc:docMk/>
            <pc:sldMk cId="1309659687" sldId="1139"/>
            <ac:spMk id="5" creationId="{A356075E-5A7D-A026-6BBD-5724C717DEF6}"/>
          </ac:spMkLst>
        </pc:spChg>
        <pc:spChg chg="add mod">
          <ac:chgData name="Drgona, Jan" userId="8107277a-43fb-42e1-8aa0-684adf187181" providerId="ADAL" clId="{CF0E89E5-5558-4940-8357-6C60149239C0}" dt="2024-02-12T20:29:30.270" v="2777" actId="1036"/>
          <ac:spMkLst>
            <pc:docMk/>
            <pc:sldMk cId="1309659687" sldId="1139"/>
            <ac:spMk id="8" creationId="{26579123-859C-295C-5452-A27823120B28}"/>
          </ac:spMkLst>
        </pc:spChg>
        <pc:spChg chg="add mod">
          <ac:chgData name="Drgona, Jan" userId="8107277a-43fb-42e1-8aa0-684adf187181" providerId="ADAL" clId="{CF0E89E5-5558-4940-8357-6C60149239C0}" dt="2024-02-12T20:28:46.573" v="2721" actId="1076"/>
          <ac:spMkLst>
            <pc:docMk/>
            <pc:sldMk cId="1309659687" sldId="1139"/>
            <ac:spMk id="9" creationId="{C98A7644-2ED8-13E2-2ADB-E80B9573AAD8}"/>
          </ac:spMkLst>
        </pc:spChg>
        <pc:spChg chg="mod">
          <ac:chgData name="Drgona, Jan" userId="8107277a-43fb-42e1-8aa0-684adf187181" providerId="ADAL" clId="{CF0E89E5-5558-4940-8357-6C60149239C0}" dt="2024-02-12T20:15:56.001" v="2450" actId="1076"/>
          <ac:spMkLst>
            <pc:docMk/>
            <pc:sldMk cId="1309659687" sldId="1139"/>
            <ac:spMk id="28" creationId="{3291CCFD-479C-CDDC-FAF4-206874735372}"/>
          </ac:spMkLst>
        </pc:spChg>
        <pc:spChg chg="del">
          <ac:chgData name="Drgona, Jan" userId="8107277a-43fb-42e1-8aa0-684adf187181" providerId="ADAL" clId="{CF0E89E5-5558-4940-8357-6C60149239C0}" dt="2024-02-12T20:28:43.720" v="2719" actId="21"/>
          <ac:spMkLst>
            <pc:docMk/>
            <pc:sldMk cId="1309659687" sldId="1139"/>
            <ac:spMk id="34" creationId="{203B5ACB-60CD-52D6-F606-47ABBABCEEDD}"/>
          </ac:spMkLst>
        </pc:spChg>
        <pc:spChg chg="mod">
          <ac:chgData name="Drgona, Jan" userId="8107277a-43fb-42e1-8aa0-684adf187181" providerId="ADAL" clId="{CF0E89E5-5558-4940-8357-6C60149239C0}" dt="2024-02-12T20:29:12.515" v="2739" actId="1035"/>
          <ac:spMkLst>
            <pc:docMk/>
            <pc:sldMk cId="1309659687" sldId="1139"/>
            <ac:spMk id="36" creationId="{9D71A75C-68B1-E18F-9B44-47798FD22825}"/>
          </ac:spMkLst>
        </pc:spChg>
        <pc:spChg chg="mod">
          <ac:chgData name="Drgona, Jan" userId="8107277a-43fb-42e1-8aa0-684adf187181" providerId="ADAL" clId="{CF0E89E5-5558-4940-8357-6C60149239C0}" dt="2024-02-12T20:29:12.515" v="2739" actId="1035"/>
          <ac:spMkLst>
            <pc:docMk/>
            <pc:sldMk cId="1309659687" sldId="1139"/>
            <ac:spMk id="43" creationId="{45E09DCB-4168-26FD-3C48-C6FB06574BF1}"/>
          </ac:spMkLst>
        </pc:spChg>
        <pc:spChg chg="mod">
          <ac:chgData name="Drgona, Jan" userId="8107277a-43fb-42e1-8aa0-684adf187181" providerId="ADAL" clId="{CF0E89E5-5558-4940-8357-6C60149239C0}" dt="2024-02-12T20:16:04.419" v="2453" actId="1076"/>
          <ac:spMkLst>
            <pc:docMk/>
            <pc:sldMk cId="1309659687" sldId="1139"/>
            <ac:spMk id="46" creationId="{673DCA6C-AEA8-C2CA-3B2B-487AABC189FE}"/>
          </ac:spMkLst>
        </pc:spChg>
        <pc:grpChg chg="mod">
          <ac:chgData name="Drgona, Jan" userId="8107277a-43fb-42e1-8aa0-684adf187181" providerId="ADAL" clId="{CF0E89E5-5558-4940-8357-6C60149239C0}" dt="2024-02-12T20:29:23.335" v="2764" actId="1037"/>
          <ac:grpSpMkLst>
            <pc:docMk/>
            <pc:sldMk cId="1309659687" sldId="1139"/>
            <ac:grpSpMk id="30" creationId="{69D2FB10-5A20-DCED-8CF8-295120ED5B05}"/>
          </ac:grpSpMkLst>
        </pc:grpChg>
        <pc:picChg chg="mod">
          <ac:chgData name="Drgona, Jan" userId="8107277a-43fb-42e1-8aa0-684adf187181" providerId="ADAL" clId="{CF0E89E5-5558-4940-8357-6C60149239C0}" dt="2024-02-12T20:15:58.089" v="2451" actId="1076"/>
          <ac:picMkLst>
            <pc:docMk/>
            <pc:sldMk cId="1309659687" sldId="1139"/>
            <ac:picMk id="6" creationId="{6ED1BA7A-4D2C-0074-A49E-B99CD531EE2B}"/>
          </ac:picMkLst>
        </pc:picChg>
        <pc:picChg chg="mod">
          <ac:chgData name="Drgona, Jan" userId="8107277a-43fb-42e1-8aa0-684adf187181" providerId="ADAL" clId="{CF0E89E5-5558-4940-8357-6C60149239C0}" dt="2024-02-12T20:29:12.515" v="2739" actId="1035"/>
          <ac:picMkLst>
            <pc:docMk/>
            <pc:sldMk cId="1309659687" sldId="1139"/>
            <ac:picMk id="35" creationId="{852FC082-996B-6A83-8064-BCE77DB98877}"/>
          </ac:picMkLst>
        </pc:picChg>
        <pc:picChg chg="mod">
          <ac:chgData name="Drgona, Jan" userId="8107277a-43fb-42e1-8aa0-684adf187181" providerId="ADAL" clId="{CF0E89E5-5558-4940-8357-6C60149239C0}" dt="2024-02-12T20:29:12.515" v="2739" actId="1035"/>
          <ac:picMkLst>
            <pc:docMk/>
            <pc:sldMk cId="1309659687" sldId="1139"/>
            <ac:picMk id="41" creationId="{CC8D783C-0DA3-4097-B434-99976E2EDB99}"/>
          </ac:picMkLst>
        </pc:picChg>
        <pc:picChg chg="mod modCrop">
          <ac:chgData name="Drgona, Jan" userId="8107277a-43fb-42e1-8aa0-684adf187181" providerId="ADAL" clId="{CF0E89E5-5558-4940-8357-6C60149239C0}" dt="2024-02-12T20:16:00.468" v="2452" actId="1076"/>
          <ac:picMkLst>
            <pc:docMk/>
            <pc:sldMk cId="1309659687" sldId="1139"/>
            <ac:picMk id="44" creationId="{667071F2-2EC0-EAEB-057D-5E2A797C0386}"/>
          </ac:picMkLst>
        </pc:picChg>
        <pc:picChg chg="mod">
          <ac:chgData name="Drgona, Jan" userId="8107277a-43fb-42e1-8aa0-684adf187181" providerId="ADAL" clId="{CF0E89E5-5558-4940-8357-6C60149239C0}" dt="2024-02-12T20:29:14.979" v="2746" actId="1035"/>
          <ac:picMkLst>
            <pc:docMk/>
            <pc:sldMk cId="1309659687" sldId="1139"/>
            <ac:picMk id="45" creationId="{49D6E444-5B83-AA92-C82E-2BE44BF19777}"/>
          </ac:picMkLst>
        </pc:picChg>
      </pc:sldChg>
      <pc:sldChg chg="add">
        <pc:chgData name="Drgona, Jan" userId="8107277a-43fb-42e1-8aa0-684adf187181" providerId="ADAL" clId="{CF0E89E5-5558-4940-8357-6C60149239C0}" dt="2024-02-12T19:40:03.992" v="1232"/>
        <pc:sldMkLst>
          <pc:docMk/>
          <pc:sldMk cId="651697254" sldId="1357"/>
        </pc:sldMkLst>
      </pc:sldChg>
      <pc:sldChg chg="add ord">
        <pc:chgData name="Drgona, Jan" userId="8107277a-43fb-42e1-8aa0-684adf187181" providerId="ADAL" clId="{CF0E89E5-5558-4940-8357-6C60149239C0}" dt="2024-02-12T19:39:25.809" v="1230"/>
        <pc:sldMkLst>
          <pc:docMk/>
          <pc:sldMk cId="4206595840" sldId="1406"/>
        </pc:sldMkLst>
      </pc:sldChg>
      <pc:sldChg chg="add">
        <pc:chgData name="Drgona, Jan" userId="8107277a-43fb-42e1-8aa0-684adf187181" providerId="ADAL" clId="{CF0E89E5-5558-4940-8357-6C60149239C0}" dt="2024-02-12T19:40:03.992" v="1232"/>
        <pc:sldMkLst>
          <pc:docMk/>
          <pc:sldMk cId="892426157" sldId="1417"/>
        </pc:sldMkLst>
      </pc:sldChg>
      <pc:sldChg chg="add">
        <pc:chgData name="Drgona, Jan" userId="8107277a-43fb-42e1-8aa0-684adf187181" providerId="ADAL" clId="{CF0E89E5-5558-4940-8357-6C60149239C0}" dt="2024-02-12T19:39:15.265" v="1228"/>
        <pc:sldMkLst>
          <pc:docMk/>
          <pc:sldMk cId="4106608496" sldId="1428"/>
        </pc:sldMkLst>
      </pc:sldChg>
      <pc:sldChg chg="modSp mod ord">
        <pc:chgData name="Drgona, Jan" userId="8107277a-43fb-42e1-8aa0-684adf187181" providerId="ADAL" clId="{CF0E89E5-5558-4940-8357-6C60149239C0}" dt="2024-02-12T20:31:37.063" v="2805" actId="20578"/>
        <pc:sldMkLst>
          <pc:docMk/>
          <pc:sldMk cId="302003084" sldId="1495"/>
        </pc:sldMkLst>
        <pc:spChg chg="mod">
          <ac:chgData name="Drgona, Jan" userId="8107277a-43fb-42e1-8aa0-684adf187181" providerId="ADAL" clId="{CF0E89E5-5558-4940-8357-6C60149239C0}" dt="2024-02-12T19:37:58.228" v="1221" actId="20577"/>
          <ac:spMkLst>
            <pc:docMk/>
            <pc:sldMk cId="302003084" sldId="1495"/>
            <ac:spMk id="3" creationId="{99B10785-BD49-4DC7-9141-6CCB6345B596}"/>
          </ac:spMkLst>
        </pc:spChg>
      </pc:sldChg>
      <pc:sldChg chg="del ord">
        <pc:chgData name="Drgona, Jan" userId="8107277a-43fb-42e1-8aa0-684adf187181" providerId="ADAL" clId="{CF0E89E5-5558-4940-8357-6C60149239C0}" dt="2024-02-12T19:38:16.609" v="1227" actId="47"/>
        <pc:sldMkLst>
          <pc:docMk/>
          <pc:sldMk cId="2255674926" sldId="1517"/>
        </pc:sldMkLst>
      </pc:sldChg>
      <pc:sldChg chg="modSp mod">
        <pc:chgData name="Drgona, Jan" userId="8107277a-43fb-42e1-8aa0-684adf187181" providerId="ADAL" clId="{CF0E89E5-5558-4940-8357-6C60149239C0}" dt="2024-02-12T20:00:26.142" v="1846" actId="255"/>
        <pc:sldMkLst>
          <pc:docMk/>
          <pc:sldMk cId="669509557" sldId="1526"/>
        </pc:sldMkLst>
        <pc:spChg chg="mod">
          <ac:chgData name="Drgona, Jan" userId="8107277a-43fb-42e1-8aa0-684adf187181" providerId="ADAL" clId="{CF0E89E5-5558-4940-8357-6C60149239C0}" dt="2024-02-12T20:00:26.142" v="1846" actId="255"/>
          <ac:spMkLst>
            <pc:docMk/>
            <pc:sldMk cId="669509557" sldId="1526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CF0E89E5-5558-4940-8357-6C60149239C0}" dt="2024-02-12T19:38:00.528" v="1222" actId="47"/>
        <pc:sldMkLst>
          <pc:docMk/>
          <pc:sldMk cId="1173219670" sldId="1528"/>
        </pc:sldMkLst>
      </pc:sldChg>
      <pc:sldChg chg="ord">
        <pc:chgData name="Drgona, Jan" userId="8107277a-43fb-42e1-8aa0-684adf187181" providerId="ADAL" clId="{CF0E89E5-5558-4940-8357-6C60149239C0}" dt="2024-02-12T19:54:34.327" v="1779"/>
        <pc:sldMkLst>
          <pc:docMk/>
          <pc:sldMk cId="3522571154" sldId="1529"/>
        </pc:sldMkLst>
      </pc:sldChg>
      <pc:sldChg chg="addSp delSp modSp add mod">
        <pc:chgData name="Drgona, Jan" userId="8107277a-43fb-42e1-8aa0-684adf187181" providerId="ADAL" clId="{CF0E89E5-5558-4940-8357-6C60149239C0}" dt="2024-02-12T20:16:18.429" v="2455" actId="20577"/>
        <pc:sldMkLst>
          <pc:docMk/>
          <pc:sldMk cId="2833695061" sldId="1541"/>
        </pc:sldMkLst>
        <pc:spChg chg="del">
          <ac:chgData name="Drgona, Jan" userId="8107277a-43fb-42e1-8aa0-684adf187181" providerId="ADAL" clId="{CF0E89E5-5558-4940-8357-6C60149239C0}" dt="2024-02-12T19:46:09.433" v="1387" actId="478"/>
          <ac:spMkLst>
            <pc:docMk/>
            <pc:sldMk cId="2833695061" sldId="1541"/>
            <ac:spMk id="2" creationId="{7F5FD97D-AD65-A14D-A584-DF7F474A1613}"/>
          </ac:spMkLst>
        </pc:spChg>
        <pc:spChg chg="add mod">
          <ac:chgData name="Drgona, Jan" userId="8107277a-43fb-42e1-8aa0-684adf187181" providerId="ADAL" clId="{CF0E89E5-5558-4940-8357-6C60149239C0}" dt="2024-02-12T20:16:18.429" v="2455" actId="20577"/>
          <ac:spMkLst>
            <pc:docMk/>
            <pc:sldMk cId="2833695061" sldId="1541"/>
            <ac:spMk id="4" creationId="{2A3863EF-7505-05E7-B381-7870363CD547}"/>
          </ac:spMkLst>
        </pc:spChg>
        <pc:spChg chg="mod">
          <ac:chgData name="Drgona, Jan" userId="8107277a-43fb-42e1-8aa0-684adf187181" providerId="ADAL" clId="{CF0E89E5-5558-4940-8357-6C60149239C0}" dt="2024-02-12T19:53:43.369" v="1754" actId="1035"/>
          <ac:spMkLst>
            <pc:docMk/>
            <pc:sldMk cId="2833695061" sldId="1541"/>
            <ac:spMk id="8" creationId="{1803B729-5A56-4B0C-0EB0-B46EB5D8FEF3}"/>
          </ac:spMkLst>
        </pc:spChg>
        <pc:spChg chg="mod">
          <ac:chgData name="Drgona, Jan" userId="8107277a-43fb-42e1-8aa0-684adf187181" providerId="ADAL" clId="{CF0E89E5-5558-4940-8357-6C60149239C0}" dt="2024-02-12T19:53:43.369" v="1754" actId="1035"/>
          <ac:spMkLst>
            <pc:docMk/>
            <pc:sldMk cId="2833695061" sldId="1541"/>
            <ac:spMk id="10" creationId="{3986AF65-C728-D5CA-9D2C-E8A992CA55CB}"/>
          </ac:spMkLst>
        </pc:spChg>
        <pc:spChg chg="mod">
          <ac:chgData name="Drgona, Jan" userId="8107277a-43fb-42e1-8aa0-684adf187181" providerId="ADAL" clId="{CF0E89E5-5558-4940-8357-6C60149239C0}" dt="2024-02-12T19:53:43.369" v="1754" actId="1035"/>
          <ac:spMkLst>
            <pc:docMk/>
            <pc:sldMk cId="2833695061" sldId="1541"/>
            <ac:spMk id="12" creationId="{33DF5F90-0DFF-9315-0BEC-DDCAA8181B20}"/>
          </ac:spMkLst>
        </pc:spChg>
        <pc:spChg chg="mod">
          <ac:chgData name="Drgona, Jan" userId="8107277a-43fb-42e1-8aa0-684adf187181" providerId="ADAL" clId="{CF0E89E5-5558-4940-8357-6C60149239C0}" dt="2024-02-12T19:53:43.369" v="1754" actId="1035"/>
          <ac:spMkLst>
            <pc:docMk/>
            <pc:sldMk cId="2833695061" sldId="1541"/>
            <ac:spMk id="14" creationId="{C26B13A3-9AF1-01F1-6647-42518C083F38}"/>
          </ac:spMkLst>
        </pc:spChg>
        <pc:spChg chg="mod">
          <ac:chgData name="Drgona, Jan" userId="8107277a-43fb-42e1-8aa0-684adf187181" providerId="ADAL" clId="{CF0E89E5-5558-4940-8357-6C60149239C0}" dt="2024-02-12T20:12:51.301" v="2400" actId="1076"/>
          <ac:spMkLst>
            <pc:docMk/>
            <pc:sldMk cId="2833695061" sldId="1541"/>
            <ac:spMk id="16" creationId="{65B3BAF6-BAE7-EF48-36CD-FCBAA0B9D124}"/>
          </ac:spMkLst>
        </pc:spChg>
        <pc:spChg chg="del">
          <ac:chgData name="Drgona, Jan" userId="8107277a-43fb-42e1-8aa0-684adf187181" providerId="ADAL" clId="{CF0E89E5-5558-4940-8357-6C60149239C0}" dt="2024-02-12T19:45:55.796" v="1385" actId="478"/>
          <ac:spMkLst>
            <pc:docMk/>
            <pc:sldMk cId="2833695061" sldId="1541"/>
            <ac:spMk id="19" creationId="{20470392-A876-FFF7-B9F5-88BA2648FADD}"/>
          </ac:spMkLst>
        </pc:spChg>
        <pc:spChg chg="mod">
          <ac:chgData name="Drgona, Jan" userId="8107277a-43fb-42e1-8aa0-684adf187181" providerId="ADAL" clId="{CF0E89E5-5558-4940-8357-6C60149239C0}" dt="2024-02-12T19:52:25.445" v="1719" actId="20577"/>
          <ac:spMkLst>
            <pc:docMk/>
            <pc:sldMk cId="2833695061" sldId="1541"/>
            <ac:spMk id="21" creationId="{D2DDE234-6EBA-404F-950D-AC7ADC15BC23}"/>
          </ac:spMkLst>
        </pc:spChg>
        <pc:spChg chg="mod">
          <ac:chgData name="Drgona, Jan" userId="8107277a-43fb-42e1-8aa0-684adf187181" providerId="ADAL" clId="{CF0E89E5-5558-4940-8357-6C60149239C0}" dt="2024-02-12T19:53:43.369" v="1754" actId="1035"/>
          <ac:spMkLst>
            <pc:docMk/>
            <pc:sldMk cId="2833695061" sldId="1541"/>
            <ac:spMk id="22" creationId="{DF47BE35-2F1C-4567-8029-3E66162E84E5}"/>
          </ac:spMkLst>
        </pc:spChg>
        <pc:spChg chg="mod">
          <ac:chgData name="Drgona, Jan" userId="8107277a-43fb-42e1-8aa0-684adf187181" providerId="ADAL" clId="{CF0E89E5-5558-4940-8357-6C60149239C0}" dt="2024-02-12T20:12:08.241" v="2394" actId="1076"/>
          <ac:spMkLst>
            <pc:docMk/>
            <pc:sldMk cId="2833695061" sldId="1541"/>
            <ac:spMk id="23" creationId="{44F34642-B33B-8B60-78BB-F75990EFA137}"/>
          </ac:spMkLst>
        </pc:spChg>
        <pc:spChg chg="add mod">
          <ac:chgData name="Drgona, Jan" userId="8107277a-43fb-42e1-8aa0-684adf187181" providerId="ADAL" clId="{CF0E89E5-5558-4940-8357-6C60149239C0}" dt="2024-02-12T19:53:51.489" v="1755" actId="1076"/>
          <ac:spMkLst>
            <pc:docMk/>
            <pc:sldMk cId="2833695061" sldId="1541"/>
            <ac:spMk id="27" creationId="{385BB1CB-A4E2-9B66-702B-E416DCD6E3A5}"/>
          </ac:spMkLst>
        </pc:spChg>
        <pc:picChg chg="add mod">
          <ac:chgData name="Drgona, Jan" userId="8107277a-43fb-42e1-8aa0-684adf187181" providerId="ADAL" clId="{CF0E89E5-5558-4940-8357-6C60149239C0}" dt="2024-02-12T19:53:43.369" v="1754" actId="1035"/>
          <ac:picMkLst>
            <pc:docMk/>
            <pc:sldMk cId="2833695061" sldId="1541"/>
            <ac:picMk id="6" creationId="{F6046CF1-7F46-F49C-85AC-71DCE39500C3}"/>
          </ac:picMkLst>
        </pc:picChg>
        <pc:picChg chg="del mod">
          <ac:chgData name="Drgona, Jan" userId="8107277a-43fb-42e1-8aa0-684adf187181" providerId="ADAL" clId="{CF0E89E5-5558-4940-8357-6C60149239C0}" dt="2024-02-12T19:51:04.064" v="1631" actId="478"/>
          <ac:picMkLst>
            <pc:docMk/>
            <pc:sldMk cId="2833695061" sldId="1541"/>
            <ac:picMk id="7" creationId="{97004EF7-3BF2-FCA8-FD52-3D02159BE405}"/>
          </ac:picMkLst>
        </pc:picChg>
        <pc:picChg chg="del mod">
          <ac:chgData name="Drgona, Jan" userId="8107277a-43fb-42e1-8aa0-684adf187181" providerId="ADAL" clId="{CF0E89E5-5558-4940-8357-6C60149239C0}" dt="2024-02-12T19:50:33.495" v="1627" actId="478"/>
          <ac:picMkLst>
            <pc:docMk/>
            <pc:sldMk cId="2833695061" sldId="1541"/>
            <ac:picMk id="11" creationId="{FBF094BE-93AE-C501-BB20-EAFA5021EE55}"/>
          </ac:picMkLst>
        </pc:picChg>
        <pc:picChg chg="del mod">
          <ac:chgData name="Drgona, Jan" userId="8107277a-43fb-42e1-8aa0-684adf187181" providerId="ADAL" clId="{CF0E89E5-5558-4940-8357-6C60149239C0}" dt="2024-02-12T19:51:17.847" v="1638" actId="478"/>
          <ac:picMkLst>
            <pc:docMk/>
            <pc:sldMk cId="2833695061" sldId="1541"/>
            <ac:picMk id="13" creationId="{1DF13B09-F042-3918-393F-F5C2CDE8BCB7}"/>
          </ac:picMkLst>
        </pc:picChg>
        <pc:picChg chg="add mod">
          <ac:chgData name="Drgona, Jan" userId="8107277a-43fb-42e1-8aa0-684adf187181" providerId="ADAL" clId="{CF0E89E5-5558-4940-8357-6C60149239C0}" dt="2024-02-12T19:53:43.369" v="1754" actId="1035"/>
          <ac:picMkLst>
            <pc:docMk/>
            <pc:sldMk cId="2833695061" sldId="1541"/>
            <ac:picMk id="15" creationId="{FAD18942-98A9-FEB8-9BF1-6CB5CAEA6EC3}"/>
          </ac:picMkLst>
        </pc:picChg>
        <pc:picChg chg="del">
          <ac:chgData name="Drgona, Jan" userId="8107277a-43fb-42e1-8aa0-684adf187181" providerId="ADAL" clId="{CF0E89E5-5558-4940-8357-6C60149239C0}" dt="2024-02-12T19:45:54.067" v="1384" actId="478"/>
          <ac:picMkLst>
            <pc:docMk/>
            <pc:sldMk cId="2833695061" sldId="1541"/>
            <ac:picMk id="18" creationId="{F3DEA7F5-6C89-5510-D76A-841BF0D351B5}"/>
          </ac:picMkLst>
        </pc:picChg>
        <pc:picChg chg="add mod">
          <ac:chgData name="Drgona, Jan" userId="8107277a-43fb-42e1-8aa0-684adf187181" providerId="ADAL" clId="{CF0E89E5-5558-4940-8357-6C60149239C0}" dt="2024-02-12T19:53:43.369" v="1754" actId="1035"/>
          <ac:picMkLst>
            <pc:docMk/>
            <pc:sldMk cId="2833695061" sldId="1541"/>
            <ac:picMk id="20" creationId="{952CEEA7-A3B8-F05F-018A-2835F1CCA01C}"/>
          </ac:picMkLst>
        </pc:picChg>
        <pc:picChg chg="add mod">
          <ac:chgData name="Drgona, Jan" userId="8107277a-43fb-42e1-8aa0-684adf187181" providerId="ADAL" clId="{CF0E89E5-5558-4940-8357-6C60149239C0}" dt="2024-02-12T19:53:43.369" v="1754" actId="1035"/>
          <ac:picMkLst>
            <pc:docMk/>
            <pc:sldMk cId="2833695061" sldId="1541"/>
            <ac:picMk id="25" creationId="{7DAD8477-AB79-37A4-275D-7ACDDF88B0DD}"/>
          </ac:picMkLst>
        </pc:picChg>
        <pc:picChg chg="del mod">
          <ac:chgData name="Drgona, Jan" userId="8107277a-43fb-42e1-8aa0-684adf187181" providerId="ADAL" clId="{CF0E89E5-5558-4940-8357-6C60149239C0}" dt="2024-02-12T19:46:28.612" v="1427" actId="478"/>
          <ac:picMkLst>
            <pc:docMk/>
            <pc:sldMk cId="2833695061" sldId="1541"/>
            <ac:picMk id="2050" creationId="{3C3CF8BD-0D69-4BEE-9EB2-42B0EC12050E}"/>
          </ac:picMkLst>
        </pc:picChg>
        <pc:picChg chg="del mod">
          <ac:chgData name="Drgona, Jan" userId="8107277a-43fb-42e1-8aa0-684adf187181" providerId="ADAL" clId="{CF0E89E5-5558-4940-8357-6C60149239C0}" dt="2024-02-12T19:49:47.831" v="1577" actId="478"/>
          <ac:picMkLst>
            <pc:docMk/>
            <pc:sldMk cId="2833695061" sldId="1541"/>
            <ac:picMk id="2052" creationId="{343F7665-6FBB-4781-9F9B-D275007B663D}"/>
          </ac:picMkLst>
        </pc:picChg>
        <pc:picChg chg="del mod">
          <ac:chgData name="Drgona, Jan" userId="8107277a-43fb-42e1-8aa0-684adf187181" providerId="ADAL" clId="{CF0E89E5-5558-4940-8357-6C60149239C0}" dt="2024-02-12T19:50:33.015" v="1626" actId="478"/>
          <ac:picMkLst>
            <pc:docMk/>
            <pc:sldMk cId="2833695061" sldId="1541"/>
            <ac:picMk id="2058" creationId="{22A99C27-0BC5-446D-B045-9DBBF732A733}"/>
          </ac:picMkLst>
        </pc:picChg>
        <pc:picChg chg="mod">
          <ac:chgData name="Drgona, Jan" userId="8107277a-43fb-42e1-8aa0-684adf187181" providerId="ADAL" clId="{CF0E89E5-5558-4940-8357-6C60149239C0}" dt="2024-02-12T20:12:08.241" v="2394" actId="1076"/>
          <ac:picMkLst>
            <pc:docMk/>
            <pc:sldMk cId="2833695061" sldId="1541"/>
            <ac:picMk id="3074" creationId="{DFE9D565-08F2-9A06-BA6F-4945DDF7DE6E}"/>
          </ac:picMkLst>
        </pc:picChg>
      </pc:sldChg>
      <pc:sldChg chg="addSp delSp modSp add mod">
        <pc:chgData name="Drgona, Jan" userId="8107277a-43fb-42e1-8aa0-684adf187181" providerId="ADAL" clId="{CF0E89E5-5558-4940-8357-6C60149239C0}" dt="2024-02-13T15:32:54.017" v="2825" actId="1076"/>
        <pc:sldMkLst>
          <pc:docMk/>
          <pc:sldMk cId="598068887" sldId="1543"/>
        </pc:sldMkLst>
        <pc:spChg chg="add mod">
          <ac:chgData name="Drgona, Jan" userId="8107277a-43fb-42e1-8aa0-684adf187181" providerId="ADAL" clId="{CF0E89E5-5558-4940-8357-6C60149239C0}" dt="2024-02-12T19:55:51.180" v="1813" actId="20577"/>
          <ac:spMkLst>
            <pc:docMk/>
            <pc:sldMk cId="598068887" sldId="1543"/>
            <ac:spMk id="3" creationId="{937BE733-C967-B2D7-8FC2-A222DF06FE22}"/>
          </ac:spMkLst>
        </pc:spChg>
        <pc:spChg chg="del mod">
          <ac:chgData name="Drgona, Jan" userId="8107277a-43fb-42e1-8aa0-684adf187181" providerId="ADAL" clId="{CF0E89E5-5558-4940-8357-6C60149239C0}" dt="2024-02-12T19:55:40.957" v="1800" actId="478"/>
          <ac:spMkLst>
            <pc:docMk/>
            <pc:sldMk cId="598068887" sldId="1543"/>
            <ac:spMk id="7" creationId="{24CA6C37-EFF0-8227-6984-5CFC154EA0D1}"/>
          </ac:spMkLst>
        </pc:spChg>
        <pc:spChg chg="mod">
          <ac:chgData name="Drgona, Jan" userId="8107277a-43fb-42e1-8aa0-684adf187181" providerId="ADAL" clId="{CF0E89E5-5558-4940-8357-6C60149239C0}" dt="2024-02-12T20:26:09.478" v="2652" actId="14100"/>
          <ac:spMkLst>
            <pc:docMk/>
            <pc:sldMk cId="598068887" sldId="1543"/>
            <ac:spMk id="9" creationId="{C1809AE5-3DFC-D995-22DA-D2EA2849C35F}"/>
          </ac:spMkLst>
        </pc:spChg>
        <pc:spChg chg="mod">
          <ac:chgData name="Drgona, Jan" userId="8107277a-43fb-42e1-8aa0-684adf187181" providerId="ADAL" clId="{CF0E89E5-5558-4940-8357-6C60149239C0}" dt="2024-02-12T20:26:05.183" v="2650" actId="14100"/>
          <ac:spMkLst>
            <pc:docMk/>
            <pc:sldMk cId="598068887" sldId="1543"/>
            <ac:spMk id="11" creationId="{F59F2711-657B-1964-DDCA-9F17B626B3C3}"/>
          </ac:spMkLst>
        </pc:spChg>
        <pc:spChg chg="mod">
          <ac:chgData name="Drgona, Jan" userId="8107277a-43fb-42e1-8aa0-684adf187181" providerId="ADAL" clId="{CF0E89E5-5558-4940-8357-6C60149239C0}" dt="2024-02-12T20:26:50.765" v="2687" actId="1035"/>
          <ac:spMkLst>
            <pc:docMk/>
            <pc:sldMk cId="598068887" sldId="1543"/>
            <ac:spMk id="13" creationId="{608AA0E8-07A7-0F04-94FB-9F8BE81D530B}"/>
          </ac:spMkLst>
        </pc:spChg>
        <pc:spChg chg="mod">
          <ac:chgData name="Drgona, Jan" userId="8107277a-43fb-42e1-8aa0-684adf187181" providerId="ADAL" clId="{CF0E89E5-5558-4940-8357-6C60149239C0}" dt="2024-02-12T20:26:43.132" v="2672" actId="1036"/>
          <ac:spMkLst>
            <pc:docMk/>
            <pc:sldMk cId="598068887" sldId="1543"/>
            <ac:spMk id="15" creationId="{CAEAD506-BB41-207D-E4A3-4846AD58830F}"/>
          </ac:spMkLst>
        </pc:spChg>
        <pc:spChg chg="mod">
          <ac:chgData name="Drgona, Jan" userId="8107277a-43fb-42e1-8aa0-684adf187181" providerId="ADAL" clId="{CF0E89E5-5558-4940-8357-6C60149239C0}" dt="2024-02-12T20:25:54.178" v="2646" actId="1035"/>
          <ac:spMkLst>
            <pc:docMk/>
            <pc:sldMk cId="598068887" sldId="1543"/>
            <ac:spMk id="18" creationId="{EDE00FBF-EEA6-7718-21EA-6D884F01CAED}"/>
          </ac:spMkLst>
        </pc:spChg>
        <pc:spChg chg="mod">
          <ac:chgData name="Drgona, Jan" userId="8107277a-43fb-42e1-8aa0-684adf187181" providerId="ADAL" clId="{CF0E89E5-5558-4940-8357-6C60149239C0}" dt="2024-02-12T19:55:33.273" v="1798" actId="1076"/>
          <ac:spMkLst>
            <pc:docMk/>
            <pc:sldMk cId="598068887" sldId="1543"/>
            <ac:spMk id="20" creationId="{9E015339-5627-44ED-D564-2D7210B98A4B}"/>
          </ac:spMkLst>
        </pc:spChg>
        <pc:picChg chg="del mod">
          <ac:chgData name="Drgona, Jan" userId="8107277a-43fb-42e1-8aa0-684adf187181" providerId="ADAL" clId="{CF0E89E5-5558-4940-8357-6C60149239C0}" dt="2024-02-13T15:32:38.469" v="2820" actId="478"/>
          <ac:picMkLst>
            <pc:docMk/>
            <pc:sldMk cId="598068887" sldId="1543"/>
            <ac:picMk id="16" creationId="{43DF76AB-E0E5-2401-5702-0B3762536F57}"/>
          </ac:picMkLst>
        </pc:picChg>
        <pc:picChg chg="mod">
          <ac:chgData name="Drgona, Jan" userId="8107277a-43fb-42e1-8aa0-684adf187181" providerId="ADAL" clId="{CF0E89E5-5558-4940-8357-6C60149239C0}" dt="2024-02-12T19:55:33.273" v="1798" actId="1076"/>
          <ac:picMkLst>
            <pc:docMk/>
            <pc:sldMk cId="598068887" sldId="1543"/>
            <ac:picMk id="21" creationId="{CD28C035-3831-060B-CC29-3AC2F1AF8EE9}"/>
          </ac:picMkLst>
        </pc:picChg>
        <pc:picChg chg="add mod">
          <ac:chgData name="Drgona, Jan" userId="8107277a-43fb-42e1-8aa0-684adf187181" providerId="ADAL" clId="{CF0E89E5-5558-4940-8357-6C60149239C0}" dt="2024-02-13T15:32:54.017" v="2825" actId="1076"/>
          <ac:picMkLst>
            <pc:docMk/>
            <pc:sldMk cId="598068887" sldId="1543"/>
            <ac:picMk id="1026" creationId="{ED69DCE2-B7E1-D448-ACDF-F52456CC7098}"/>
          </ac:picMkLst>
        </pc:picChg>
        <pc:picChg chg="mod">
          <ac:chgData name="Drgona, Jan" userId="8107277a-43fb-42e1-8aa0-684adf187181" providerId="ADAL" clId="{CF0E89E5-5558-4940-8357-6C60149239C0}" dt="2024-02-12T19:55:33.273" v="1798" actId="1076"/>
          <ac:picMkLst>
            <pc:docMk/>
            <pc:sldMk cId="598068887" sldId="1543"/>
            <ac:picMk id="4098" creationId="{E7717DC3-F454-AB0A-607B-27825D8EABCA}"/>
          </ac:picMkLst>
        </pc:picChg>
        <pc:picChg chg="mod">
          <ac:chgData name="Drgona, Jan" userId="8107277a-43fb-42e1-8aa0-684adf187181" providerId="ADAL" clId="{CF0E89E5-5558-4940-8357-6C60149239C0}" dt="2024-02-12T19:55:33.273" v="1798" actId="1076"/>
          <ac:picMkLst>
            <pc:docMk/>
            <pc:sldMk cId="598068887" sldId="1543"/>
            <ac:picMk id="4100" creationId="{20725F4C-A1D4-AFD6-E74B-9F1A73BFE8B8}"/>
          </ac:picMkLst>
        </pc:picChg>
        <pc:picChg chg="mod">
          <ac:chgData name="Drgona, Jan" userId="8107277a-43fb-42e1-8aa0-684adf187181" providerId="ADAL" clId="{CF0E89E5-5558-4940-8357-6C60149239C0}" dt="2024-02-12T20:26:37.053" v="2661" actId="1036"/>
          <ac:picMkLst>
            <pc:docMk/>
            <pc:sldMk cId="598068887" sldId="1543"/>
            <ac:picMk id="4102" creationId="{184546DB-36CF-C7B3-7085-55AC8181E8F8}"/>
          </ac:picMkLst>
        </pc:picChg>
        <pc:picChg chg="mod">
          <ac:chgData name="Drgona, Jan" userId="8107277a-43fb-42e1-8aa0-684adf187181" providerId="ADAL" clId="{CF0E89E5-5558-4940-8357-6C60149239C0}" dt="2024-02-12T20:25:54.178" v="2646" actId="1035"/>
          <ac:picMkLst>
            <pc:docMk/>
            <pc:sldMk cId="598068887" sldId="1543"/>
            <ac:picMk id="4104" creationId="{F4D7CB38-25FE-E57F-3C4A-186ED38A8D6F}"/>
          </ac:picMkLst>
        </pc:picChg>
      </pc:sldChg>
      <pc:sldChg chg="modSp mod">
        <pc:chgData name="Drgona, Jan" userId="8107277a-43fb-42e1-8aa0-684adf187181" providerId="ADAL" clId="{CF0E89E5-5558-4940-8357-6C60149239C0}" dt="2024-02-12T20:27:28.981" v="2708" actId="20577"/>
        <pc:sldMkLst>
          <pc:docMk/>
          <pc:sldMk cId="3003398688" sldId="1565"/>
        </pc:sldMkLst>
        <pc:spChg chg="mod">
          <ac:chgData name="Drgona, Jan" userId="8107277a-43fb-42e1-8aa0-684adf187181" providerId="ADAL" clId="{CF0E89E5-5558-4940-8357-6C60149239C0}" dt="2024-02-12T20:27:28.981" v="2708" actId="20577"/>
          <ac:spMkLst>
            <pc:docMk/>
            <pc:sldMk cId="3003398688" sldId="1565"/>
            <ac:spMk id="3" creationId="{B758B404-AC36-B0EF-DF87-70F2BA2FE6B8}"/>
          </ac:spMkLst>
        </pc:spChg>
      </pc:sldChg>
      <pc:sldChg chg="addSp delSp modSp new mod ord">
        <pc:chgData name="Drgona, Jan" userId="8107277a-43fb-42e1-8aa0-684adf187181" providerId="ADAL" clId="{CF0E89E5-5558-4940-8357-6C60149239C0}" dt="2024-02-13T15:23:50.060" v="2817" actId="1038"/>
        <pc:sldMkLst>
          <pc:docMk/>
          <pc:sldMk cId="244208695" sldId="1566"/>
        </pc:sldMkLst>
        <pc:spChg chg="mod">
          <ac:chgData name="Drgona, Jan" userId="8107277a-43fb-42e1-8aa0-684adf187181" providerId="ADAL" clId="{CF0E89E5-5558-4940-8357-6C60149239C0}" dt="2024-02-12T20:00:41.084" v="1848" actId="255"/>
          <ac:spMkLst>
            <pc:docMk/>
            <pc:sldMk cId="244208695" sldId="1566"/>
            <ac:spMk id="3" creationId="{E4F4E783-29C9-54E7-710C-258248C1EFDF}"/>
          </ac:spMkLst>
        </pc:spChg>
        <pc:spChg chg="del">
          <ac:chgData name="Drgona, Jan" userId="8107277a-43fb-42e1-8aa0-684adf187181" providerId="ADAL" clId="{CF0E89E5-5558-4940-8357-6C60149239C0}" dt="2024-02-12T18:57:59.638" v="103" actId="478"/>
          <ac:spMkLst>
            <pc:docMk/>
            <pc:sldMk cId="244208695" sldId="1566"/>
            <ac:spMk id="4" creationId="{AAA0FBB9-22F9-4929-A78A-C1E8C4A3EE86}"/>
          </ac:spMkLst>
        </pc:spChg>
        <pc:spChg chg="add mod">
          <ac:chgData name="Drgona, Jan" userId="8107277a-43fb-42e1-8aa0-684adf187181" providerId="ADAL" clId="{CF0E89E5-5558-4940-8357-6C60149239C0}" dt="2024-02-12T19:29:30.355" v="1077" actId="20577"/>
          <ac:spMkLst>
            <pc:docMk/>
            <pc:sldMk cId="244208695" sldId="1566"/>
            <ac:spMk id="5" creationId="{D55FC9FE-AFB1-A0FD-F979-6601518B9DE0}"/>
          </ac:spMkLst>
        </pc:spChg>
        <pc:spChg chg="add mod">
          <ac:chgData name="Drgona, Jan" userId="8107277a-43fb-42e1-8aa0-684adf187181" providerId="ADAL" clId="{CF0E89E5-5558-4940-8357-6C60149239C0}" dt="2024-02-12T19:36:16.678" v="1181" actId="14100"/>
          <ac:spMkLst>
            <pc:docMk/>
            <pc:sldMk cId="244208695" sldId="1566"/>
            <ac:spMk id="8" creationId="{CEB79568-8392-F436-C03F-13D191FD1A0E}"/>
          </ac:spMkLst>
        </pc:spChg>
        <pc:spChg chg="add del mod">
          <ac:chgData name="Drgona, Jan" userId="8107277a-43fb-42e1-8aa0-684adf187181" providerId="ADAL" clId="{CF0E89E5-5558-4940-8357-6C60149239C0}" dt="2024-02-12T19:17:22.875" v="773" actId="478"/>
          <ac:spMkLst>
            <pc:docMk/>
            <pc:sldMk cId="244208695" sldId="1566"/>
            <ac:spMk id="13" creationId="{0645D761-360A-CF79-0E29-1E8252299E8E}"/>
          </ac:spMkLst>
        </pc:spChg>
        <pc:spChg chg="add mod">
          <ac:chgData name="Drgona, Jan" userId="8107277a-43fb-42e1-8aa0-684adf187181" providerId="ADAL" clId="{CF0E89E5-5558-4940-8357-6C60149239C0}" dt="2024-02-13T15:23:50.060" v="2817" actId="1038"/>
          <ac:spMkLst>
            <pc:docMk/>
            <pc:sldMk cId="244208695" sldId="1566"/>
            <ac:spMk id="15" creationId="{140953D0-6F7F-86EE-AB2C-DBEC55398B1F}"/>
          </ac:spMkLst>
        </pc:spChg>
        <pc:spChg chg="add mod">
          <ac:chgData name="Drgona, Jan" userId="8107277a-43fb-42e1-8aa0-684adf187181" providerId="ADAL" clId="{CF0E89E5-5558-4940-8357-6C60149239C0}" dt="2024-02-12T19:29:54.584" v="1084" actId="1076"/>
          <ac:spMkLst>
            <pc:docMk/>
            <pc:sldMk cId="244208695" sldId="1566"/>
            <ac:spMk id="19" creationId="{49E142FA-842D-AA17-74D3-B23E4B607623}"/>
          </ac:spMkLst>
        </pc:spChg>
        <pc:picChg chg="add del mod">
          <ac:chgData name="Drgona, Jan" userId="8107277a-43fb-42e1-8aa0-684adf187181" providerId="ADAL" clId="{CF0E89E5-5558-4940-8357-6C60149239C0}" dt="2024-02-12T19:11:16.012" v="681" actId="478"/>
          <ac:picMkLst>
            <pc:docMk/>
            <pc:sldMk cId="244208695" sldId="1566"/>
            <ac:picMk id="6" creationId="{527C4A80-8AC3-DA57-307C-17C4AC9C6E77}"/>
          </ac:picMkLst>
        </pc:picChg>
        <pc:picChg chg="add del mod">
          <ac:chgData name="Drgona, Jan" userId="8107277a-43fb-42e1-8aa0-684adf187181" providerId="ADAL" clId="{CF0E89E5-5558-4940-8357-6C60149239C0}" dt="2024-02-12T19:27:13.201" v="979" actId="478"/>
          <ac:picMkLst>
            <pc:docMk/>
            <pc:sldMk cId="244208695" sldId="1566"/>
            <ac:picMk id="9" creationId="{ADAF778E-8EAE-7437-26FB-85B74DCD7085}"/>
          </ac:picMkLst>
        </pc:picChg>
        <pc:picChg chg="add del mod">
          <ac:chgData name="Drgona, Jan" userId="8107277a-43fb-42e1-8aa0-684adf187181" providerId="ADAL" clId="{CF0E89E5-5558-4940-8357-6C60149239C0}" dt="2024-02-12T19:27:13.679" v="980" actId="478"/>
          <ac:picMkLst>
            <pc:docMk/>
            <pc:sldMk cId="244208695" sldId="1566"/>
            <ac:picMk id="10" creationId="{F2AE6EEB-1CCE-861B-9F51-3213ED3A7158}"/>
          </ac:picMkLst>
        </pc:picChg>
        <pc:picChg chg="add del mod">
          <ac:chgData name="Drgona, Jan" userId="8107277a-43fb-42e1-8aa0-684adf187181" providerId="ADAL" clId="{CF0E89E5-5558-4940-8357-6C60149239C0}" dt="2024-02-12T19:27:12.795" v="978" actId="478"/>
          <ac:picMkLst>
            <pc:docMk/>
            <pc:sldMk cId="244208695" sldId="1566"/>
            <ac:picMk id="11" creationId="{BA7BBFE7-DF78-B08B-C1B1-F9C22A9D966C}"/>
          </ac:picMkLst>
        </pc:picChg>
        <pc:picChg chg="add del mod">
          <ac:chgData name="Drgona, Jan" userId="8107277a-43fb-42e1-8aa0-684adf187181" providerId="ADAL" clId="{CF0E89E5-5558-4940-8357-6C60149239C0}" dt="2024-02-12T19:15:56.011" v="762" actId="21"/>
          <ac:picMkLst>
            <pc:docMk/>
            <pc:sldMk cId="244208695" sldId="1566"/>
            <ac:picMk id="12" creationId="{52DC0850-C78D-A285-FF13-937BAAD80AE1}"/>
          </ac:picMkLst>
        </pc:picChg>
        <pc:picChg chg="add mod">
          <ac:chgData name="Drgona, Jan" userId="8107277a-43fb-42e1-8aa0-684adf187181" providerId="ADAL" clId="{CF0E89E5-5558-4940-8357-6C60149239C0}" dt="2024-02-12T19:36:29.473" v="1194" actId="1037"/>
          <ac:picMkLst>
            <pc:docMk/>
            <pc:sldMk cId="244208695" sldId="1566"/>
            <ac:picMk id="16" creationId="{096E66DE-4622-C10A-0F61-E934B2A73511}"/>
          </ac:picMkLst>
        </pc:picChg>
        <pc:picChg chg="add mod">
          <ac:chgData name="Drgona, Jan" userId="8107277a-43fb-42e1-8aa0-684adf187181" providerId="ADAL" clId="{CF0E89E5-5558-4940-8357-6C60149239C0}" dt="2024-02-12T19:28:04.484" v="1043" actId="1076"/>
          <ac:picMkLst>
            <pc:docMk/>
            <pc:sldMk cId="244208695" sldId="1566"/>
            <ac:picMk id="17" creationId="{CA1E0899-A974-0088-42BE-B3C30E555932}"/>
          </ac:picMkLst>
        </pc:picChg>
      </pc:sldChg>
      <pc:sldChg chg="addSp delSp modSp new mod">
        <pc:chgData name="Drgona, Jan" userId="8107277a-43fb-42e1-8aa0-684adf187181" providerId="ADAL" clId="{CF0E89E5-5558-4940-8357-6C60149239C0}" dt="2024-02-12T20:00:45.300" v="1849" actId="255"/>
        <pc:sldMkLst>
          <pc:docMk/>
          <pc:sldMk cId="1498945734" sldId="1567"/>
        </pc:sldMkLst>
        <pc:spChg chg="mod">
          <ac:chgData name="Drgona, Jan" userId="8107277a-43fb-42e1-8aa0-684adf187181" providerId="ADAL" clId="{CF0E89E5-5558-4940-8357-6C60149239C0}" dt="2024-02-12T20:00:45.300" v="1849" actId="255"/>
          <ac:spMkLst>
            <pc:docMk/>
            <pc:sldMk cId="1498945734" sldId="1567"/>
            <ac:spMk id="3" creationId="{F61746DD-B114-57CB-350C-0BA3BA474FC1}"/>
          </ac:spMkLst>
        </pc:spChg>
        <pc:spChg chg="del">
          <ac:chgData name="Drgona, Jan" userId="8107277a-43fb-42e1-8aa0-684adf187181" providerId="ADAL" clId="{CF0E89E5-5558-4940-8357-6C60149239C0}" dt="2024-02-12T19:03:00.457" v="321" actId="478"/>
          <ac:spMkLst>
            <pc:docMk/>
            <pc:sldMk cId="1498945734" sldId="1567"/>
            <ac:spMk id="4" creationId="{0E582093-3730-DFC0-3E2B-6E8EF2D2619E}"/>
          </ac:spMkLst>
        </pc:spChg>
        <pc:spChg chg="add del mod">
          <ac:chgData name="Drgona, Jan" userId="8107277a-43fb-42e1-8aa0-684adf187181" providerId="ADAL" clId="{CF0E89E5-5558-4940-8357-6C60149239C0}" dt="2024-02-12T19:35:04.703" v="1173" actId="1076"/>
          <ac:spMkLst>
            <pc:docMk/>
            <pc:sldMk cId="1498945734" sldId="1567"/>
            <ac:spMk id="5" creationId="{5232CCF0-FE8E-80D0-A0C8-F2E228290DC5}"/>
          </ac:spMkLst>
        </pc:spChg>
        <pc:spChg chg="add del mod">
          <ac:chgData name="Drgona, Jan" userId="8107277a-43fb-42e1-8aa0-684adf187181" providerId="ADAL" clId="{CF0E89E5-5558-4940-8357-6C60149239C0}" dt="2024-02-12T19:04:06.255" v="333" actId="478"/>
          <ac:spMkLst>
            <pc:docMk/>
            <pc:sldMk cId="1498945734" sldId="1567"/>
            <ac:spMk id="6" creationId="{284D6E74-F322-044C-9E65-24BDC190D7C3}"/>
          </ac:spMkLst>
        </pc:spChg>
        <pc:spChg chg="add del mod">
          <ac:chgData name="Drgona, Jan" userId="8107277a-43fb-42e1-8aa0-684adf187181" providerId="ADAL" clId="{CF0E89E5-5558-4940-8357-6C60149239C0}" dt="2024-02-12T19:15:07.811" v="749" actId="478"/>
          <ac:spMkLst>
            <pc:docMk/>
            <pc:sldMk cId="1498945734" sldId="1567"/>
            <ac:spMk id="7" creationId="{FF3A025E-F055-87D3-978F-7C2854C4DD85}"/>
          </ac:spMkLst>
        </pc:spChg>
        <pc:spChg chg="add del mod">
          <ac:chgData name="Drgona, Jan" userId="8107277a-43fb-42e1-8aa0-684adf187181" providerId="ADAL" clId="{CF0E89E5-5558-4940-8357-6C60149239C0}" dt="2024-02-12T19:19:05.157" v="825" actId="478"/>
          <ac:spMkLst>
            <pc:docMk/>
            <pc:sldMk cId="1498945734" sldId="1567"/>
            <ac:spMk id="9" creationId="{91A58B29-309D-4B45-F449-0BE171245CE2}"/>
          </ac:spMkLst>
        </pc:spChg>
        <pc:spChg chg="add del mod">
          <ac:chgData name="Drgona, Jan" userId="8107277a-43fb-42e1-8aa0-684adf187181" providerId="ADAL" clId="{CF0E89E5-5558-4940-8357-6C60149239C0}" dt="2024-02-12T19:07:58.462" v="544"/>
          <ac:spMkLst>
            <pc:docMk/>
            <pc:sldMk cId="1498945734" sldId="1567"/>
            <ac:spMk id="11" creationId="{FF14145D-E2CC-2D8B-C683-206302E9C036}"/>
          </ac:spMkLst>
        </pc:spChg>
        <pc:spChg chg="add del mod">
          <ac:chgData name="Drgona, Jan" userId="8107277a-43fb-42e1-8aa0-684adf187181" providerId="ADAL" clId="{CF0E89E5-5558-4940-8357-6C60149239C0}" dt="2024-02-12T19:08:17.679" v="554" actId="478"/>
          <ac:spMkLst>
            <pc:docMk/>
            <pc:sldMk cId="1498945734" sldId="1567"/>
            <ac:spMk id="13" creationId="{2F3E098F-108F-7F1A-00ED-5C9C18EA918D}"/>
          </ac:spMkLst>
        </pc:spChg>
        <pc:spChg chg="add mod">
          <ac:chgData name="Drgona, Jan" userId="8107277a-43fb-42e1-8aa0-684adf187181" providerId="ADAL" clId="{CF0E89E5-5558-4940-8357-6C60149239C0}" dt="2024-02-12T19:22:05.337" v="856" actId="21"/>
          <ac:spMkLst>
            <pc:docMk/>
            <pc:sldMk cId="1498945734" sldId="1567"/>
            <ac:spMk id="14" creationId="{1C2CC0F1-BCC4-2AE9-10D4-972A80291D25}"/>
          </ac:spMkLst>
        </pc:spChg>
        <pc:spChg chg="add del">
          <ac:chgData name="Drgona, Jan" userId="8107277a-43fb-42e1-8aa0-684adf187181" providerId="ADAL" clId="{CF0E89E5-5558-4940-8357-6C60149239C0}" dt="2024-02-12T19:15:16.168" v="752" actId="478"/>
          <ac:spMkLst>
            <pc:docMk/>
            <pc:sldMk cId="1498945734" sldId="1567"/>
            <ac:spMk id="15" creationId="{D4ADE615-AFBC-09FE-05C0-FF40F2C1AD0B}"/>
          </ac:spMkLst>
        </pc:spChg>
        <pc:spChg chg="add mod">
          <ac:chgData name="Drgona, Jan" userId="8107277a-43fb-42e1-8aa0-684adf187181" providerId="ADAL" clId="{CF0E89E5-5558-4940-8357-6C60149239C0}" dt="2024-02-12T19:31:17.800" v="1133" actId="1076"/>
          <ac:spMkLst>
            <pc:docMk/>
            <pc:sldMk cId="1498945734" sldId="1567"/>
            <ac:spMk id="18" creationId="{2457D1FC-1041-5EE7-7B6F-0658150FCCDF}"/>
          </ac:spMkLst>
        </pc:spChg>
        <pc:picChg chg="add del mod">
          <ac:chgData name="Drgona, Jan" userId="8107277a-43fb-42e1-8aa0-684adf187181" providerId="ADAL" clId="{CF0E89E5-5558-4940-8357-6C60149239C0}" dt="2024-02-12T19:28:41.383" v="1050" actId="478"/>
          <ac:picMkLst>
            <pc:docMk/>
            <pc:sldMk cId="1498945734" sldId="1567"/>
            <ac:picMk id="16" creationId="{6A4D917D-3212-9000-BA0B-08DFCCE168F5}"/>
          </ac:picMkLst>
        </pc:picChg>
        <pc:picChg chg="add mod modCrop">
          <ac:chgData name="Drgona, Jan" userId="8107277a-43fb-42e1-8aa0-684adf187181" providerId="ADAL" clId="{CF0E89E5-5558-4940-8357-6C60149239C0}" dt="2024-02-12T19:35:00.063" v="1172" actId="1076"/>
          <ac:picMkLst>
            <pc:docMk/>
            <pc:sldMk cId="1498945734" sldId="1567"/>
            <ac:picMk id="19" creationId="{6EB43D2B-0CA7-55A2-2BBF-6D1C4151851B}"/>
          </ac:picMkLst>
        </pc:picChg>
        <pc:picChg chg="add del mod">
          <ac:chgData name="Drgona, Jan" userId="8107277a-43fb-42e1-8aa0-684adf187181" providerId="ADAL" clId="{CF0E89E5-5558-4940-8357-6C60149239C0}" dt="2024-02-12T19:15:51.641" v="760" actId="21"/>
          <ac:picMkLst>
            <pc:docMk/>
            <pc:sldMk cId="1498945734" sldId="1567"/>
            <ac:picMk id="1028" creationId="{A64B5DD5-EA01-EA1F-08E7-581AD082A1C5}"/>
          </ac:picMkLst>
        </pc:picChg>
        <pc:picChg chg="add del mod">
          <ac:chgData name="Drgona, Jan" userId="8107277a-43fb-42e1-8aa0-684adf187181" providerId="ADAL" clId="{CF0E89E5-5558-4940-8357-6C60149239C0}" dt="2024-02-12T19:26:40.693" v="966" actId="478"/>
          <ac:picMkLst>
            <pc:docMk/>
            <pc:sldMk cId="1498945734" sldId="1567"/>
            <ac:picMk id="1030" creationId="{C21AC152-1391-19CB-DC79-C9DA1AD5502A}"/>
          </ac:picMkLst>
        </pc:picChg>
        <pc:picChg chg="add del mod">
          <ac:chgData name="Drgona, Jan" userId="8107277a-43fb-42e1-8aa0-684adf187181" providerId="ADAL" clId="{CF0E89E5-5558-4940-8357-6C60149239C0}" dt="2024-02-12T19:28:40.274" v="1049" actId="478"/>
          <ac:picMkLst>
            <pc:docMk/>
            <pc:sldMk cId="1498945734" sldId="1567"/>
            <ac:picMk id="1032" creationId="{D1D9F1FF-DEAB-8190-AF34-B6B9BAA8F723}"/>
          </ac:picMkLst>
        </pc:picChg>
        <pc:picChg chg="add mod">
          <ac:chgData name="Drgona, Jan" userId="8107277a-43fb-42e1-8aa0-684adf187181" providerId="ADAL" clId="{CF0E89E5-5558-4940-8357-6C60149239C0}" dt="2024-02-12T19:35:00.063" v="1172" actId="1076"/>
          <ac:picMkLst>
            <pc:docMk/>
            <pc:sldMk cId="1498945734" sldId="1567"/>
            <ac:picMk id="1034" creationId="{658BEFAB-B073-2384-DA86-F82397FF32A0}"/>
          </ac:picMkLst>
        </pc:picChg>
        <pc:cxnChg chg="add mod">
          <ac:chgData name="Drgona, Jan" userId="8107277a-43fb-42e1-8aa0-684adf187181" providerId="ADAL" clId="{CF0E89E5-5558-4940-8357-6C60149239C0}" dt="2024-02-12T19:35:00.063" v="1172" actId="1076"/>
          <ac:cxnSpMkLst>
            <pc:docMk/>
            <pc:sldMk cId="1498945734" sldId="1567"/>
            <ac:cxnSpMk id="21" creationId="{AD9AEBE1-9332-7766-DEBA-C9B7BA481737}"/>
          </ac:cxnSpMkLst>
        </pc:cxnChg>
      </pc:sldChg>
      <pc:sldChg chg="add del">
        <pc:chgData name="Drgona, Jan" userId="8107277a-43fb-42e1-8aa0-684adf187181" providerId="ADAL" clId="{CF0E89E5-5558-4940-8357-6C60149239C0}" dt="2024-02-12T19:03:04.352" v="324"/>
        <pc:sldMkLst>
          <pc:docMk/>
          <pc:sldMk cId="1348695381" sldId="1568"/>
        </pc:sldMkLst>
      </pc:sldChg>
      <pc:sldChg chg="add">
        <pc:chgData name="Drgona, Jan" userId="8107277a-43fb-42e1-8aa0-684adf187181" providerId="ADAL" clId="{CF0E89E5-5558-4940-8357-6C60149239C0}" dt="2024-02-12T19:39:15.265" v="1228"/>
        <pc:sldMkLst>
          <pc:docMk/>
          <pc:sldMk cId="151939400" sldId="1575"/>
        </pc:sldMkLst>
      </pc:sldChg>
      <pc:sldChg chg="addSp delSp modSp new mod ord">
        <pc:chgData name="Drgona, Jan" userId="8107277a-43fb-42e1-8aa0-684adf187181" providerId="ADAL" clId="{CF0E89E5-5558-4940-8357-6C60149239C0}" dt="2024-02-12T20:00:30.508" v="1847" actId="255"/>
        <pc:sldMkLst>
          <pc:docMk/>
          <pc:sldMk cId="3625215353" sldId="1576"/>
        </pc:sldMkLst>
        <pc:spChg chg="mod">
          <ac:chgData name="Drgona, Jan" userId="8107277a-43fb-42e1-8aa0-684adf187181" providerId="ADAL" clId="{CF0E89E5-5558-4940-8357-6C60149239C0}" dt="2024-02-12T20:00:30.508" v="1847" actId="255"/>
          <ac:spMkLst>
            <pc:docMk/>
            <pc:sldMk cId="3625215353" sldId="1576"/>
            <ac:spMk id="3" creationId="{374E2404-D558-5B9F-CEE3-4D84C535A0CF}"/>
          </ac:spMkLst>
        </pc:spChg>
        <pc:spChg chg="del">
          <ac:chgData name="Drgona, Jan" userId="8107277a-43fb-42e1-8aa0-684adf187181" providerId="ADAL" clId="{CF0E89E5-5558-4940-8357-6C60149239C0}" dt="2024-02-12T19:41:01.615" v="1234" actId="478"/>
          <ac:spMkLst>
            <pc:docMk/>
            <pc:sldMk cId="3625215353" sldId="1576"/>
            <ac:spMk id="4" creationId="{ADCFDE81-3A20-F30D-2748-917114E4E70E}"/>
          </ac:spMkLst>
        </pc:spChg>
        <pc:spChg chg="add 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6" creationId="{4BF977CA-29E5-04D4-3864-3A14E89BE838}"/>
          </ac:spMkLst>
        </pc:spChg>
        <pc:spChg chg="add del mod">
          <ac:chgData name="Drgona, Jan" userId="8107277a-43fb-42e1-8aa0-684adf187181" providerId="ADAL" clId="{CF0E89E5-5558-4940-8357-6C60149239C0}" dt="2024-02-12T19:41:53.932" v="1285" actId="478"/>
          <ac:spMkLst>
            <pc:docMk/>
            <pc:sldMk cId="3625215353" sldId="1576"/>
            <ac:spMk id="7" creationId="{CB9C3B96-4D43-2A5F-E1F1-77EC800D6EAF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9" creationId="{0C36B4E0-0A0C-7716-C3FC-AF82458D1AFC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10" creationId="{6ECF67A9-2731-4C87-DB01-CA9777B74D9B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11" creationId="{7D6D42B2-495D-879A-308C-8F1B45A8A165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13" creationId="{D1266548-73AC-B850-7D1E-10F6279050DB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14" creationId="{28984EFA-440A-35DF-C9BE-7D1FD2EA2364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15" creationId="{AC9BC865-BF9F-43ED-AF58-FA1FCA50D6BD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17" creationId="{5A386907-8A10-0331-ECB6-C70C27662229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18" creationId="{32BFC36E-8E0C-974B-7A7A-F640DD51E245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19" creationId="{6F52CDB4-822D-1DDD-12F9-1071A06C4E01}"/>
          </ac:spMkLst>
        </pc:spChg>
        <pc:spChg chg="add 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21" creationId="{42374546-6D95-B6E8-7039-9A745C60B988}"/>
          </ac:spMkLst>
        </pc:spChg>
        <pc:spChg chg="add 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22" creationId="{7243B448-FD1D-DE8F-3338-32C9FC93A81C}"/>
          </ac:spMkLst>
        </pc:spChg>
        <pc:spChg chg="add 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23" creationId="{BDD94594-F43C-D032-57BB-61C185B6B11C}"/>
          </ac:spMkLst>
        </pc:spChg>
        <pc:spChg chg="add 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24" creationId="{48219FB9-C087-61EC-DC88-2F6C4D50A1B5}"/>
          </ac:spMkLst>
        </pc:spChg>
        <pc:spChg chg="add 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25" creationId="{39BB6694-8F68-2F7F-2AC5-3DAAB55C3C2A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27" creationId="{B522C8CC-B900-2D92-46B8-C4B2EF08B1A8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28" creationId="{80E6B102-9113-1D27-4E66-11ED801B7503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29" creationId="{BE80EE5F-CEB1-3A84-89D6-D2AF833AB26B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30" creationId="{BCB3501D-D07F-7516-795C-0CAA5DC7F590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34" creationId="{58FEBFA6-3F42-C2ED-6690-11976277BEF6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35" creationId="{CA1ECA9B-5E6E-EE87-DEE3-1E09A4895057}"/>
          </ac:spMkLst>
        </pc:spChg>
        <pc:spChg chg="mod">
          <ac:chgData name="Drgona, Jan" userId="8107277a-43fb-42e1-8aa0-684adf187181" providerId="ADAL" clId="{CF0E89E5-5558-4940-8357-6C60149239C0}" dt="2024-02-12T19:42:08.328" v="1352" actId="1037"/>
          <ac:spMkLst>
            <pc:docMk/>
            <pc:sldMk cId="3625215353" sldId="1576"/>
            <ac:spMk id="36" creationId="{EBBDB541-F7EB-E72E-1B75-204FB5D15675}"/>
          </ac:spMkLst>
        </pc:spChg>
        <pc:spChg chg="add del mod">
          <ac:chgData name="Drgona, Jan" userId="8107277a-43fb-42e1-8aa0-684adf187181" providerId="ADAL" clId="{CF0E89E5-5558-4940-8357-6C60149239C0}" dt="2024-02-12T19:41:56.106" v="1287"/>
          <ac:spMkLst>
            <pc:docMk/>
            <pc:sldMk cId="3625215353" sldId="1576"/>
            <ac:spMk id="41" creationId="{1793CD9B-691D-ADF1-3878-92A2C9A83FE5}"/>
          </ac:spMkLst>
        </pc:spChg>
        <pc:spChg chg="add del mod">
          <ac:chgData name="Drgona, Jan" userId="8107277a-43fb-42e1-8aa0-684adf187181" providerId="ADAL" clId="{CF0E89E5-5558-4940-8357-6C60149239C0}" dt="2024-02-12T19:41:56.106" v="1287"/>
          <ac:spMkLst>
            <pc:docMk/>
            <pc:sldMk cId="3625215353" sldId="1576"/>
            <ac:spMk id="42" creationId="{38BB357C-E7B5-A132-C719-66960B7582A1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44" creationId="{238293D5-3050-EEFD-F5AF-4F208FC84F39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45" creationId="{402E81A9-2A6C-8E60-70CB-BE0557F5F88C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46" creationId="{7A47A21D-EA4F-C545-7F92-17D1E895E458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48" creationId="{D8F7494E-2A1C-F9E7-3C02-28E643B9B859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49" creationId="{4845F444-7A62-21F9-DB3F-D1C21B7B3F23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50" creationId="{E40B806F-6D52-7246-4814-D19610188D2E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52" creationId="{3AA192AC-B15B-E209-6B04-82D9139DA47D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53" creationId="{0A0E9FB4-01CE-4614-30E6-423EB5E22033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54" creationId="{245D1FB5-A874-42A7-E8D9-47D031C5BC71}"/>
          </ac:spMkLst>
        </pc:spChg>
        <pc:spChg chg="add del mod">
          <ac:chgData name="Drgona, Jan" userId="8107277a-43fb-42e1-8aa0-684adf187181" providerId="ADAL" clId="{CF0E89E5-5558-4940-8357-6C60149239C0}" dt="2024-02-12T19:41:56.106" v="1287"/>
          <ac:spMkLst>
            <pc:docMk/>
            <pc:sldMk cId="3625215353" sldId="1576"/>
            <ac:spMk id="56" creationId="{72BD19B6-3687-3C48-DBF3-45A3C90C831F}"/>
          </ac:spMkLst>
        </pc:spChg>
        <pc:spChg chg="add del mod">
          <ac:chgData name="Drgona, Jan" userId="8107277a-43fb-42e1-8aa0-684adf187181" providerId="ADAL" clId="{CF0E89E5-5558-4940-8357-6C60149239C0}" dt="2024-02-12T19:41:56.106" v="1287"/>
          <ac:spMkLst>
            <pc:docMk/>
            <pc:sldMk cId="3625215353" sldId="1576"/>
            <ac:spMk id="57" creationId="{1A737214-61A3-7873-A6F7-E8283653903C}"/>
          </ac:spMkLst>
        </pc:spChg>
        <pc:spChg chg="add del mod">
          <ac:chgData name="Drgona, Jan" userId="8107277a-43fb-42e1-8aa0-684adf187181" providerId="ADAL" clId="{CF0E89E5-5558-4940-8357-6C60149239C0}" dt="2024-02-12T19:41:56.106" v="1287"/>
          <ac:spMkLst>
            <pc:docMk/>
            <pc:sldMk cId="3625215353" sldId="1576"/>
            <ac:spMk id="58" creationId="{486F402B-4871-E55B-12C6-29141C78DF3E}"/>
          </ac:spMkLst>
        </pc:spChg>
        <pc:spChg chg="add del mod">
          <ac:chgData name="Drgona, Jan" userId="8107277a-43fb-42e1-8aa0-684adf187181" providerId="ADAL" clId="{CF0E89E5-5558-4940-8357-6C60149239C0}" dt="2024-02-12T19:41:56.106" v="1287"/>
          <ac:spMkLst>
            <pc:docMk/>
            <pc:sldMk cId="3625215353" sldId="1576"/>
            <ac:spMk id="59" creationId="{4C71C486-C2F2-08D3-655A-1AAF1F4CB1F2}"/>
          </ac:spMkLst>
        </pc:spChg>
        <pc:spChg chg="add del mod">
          <ac:chgData name="Drgona, Jan" userId="8107277a-43fb-42e1-8aa0-684adf187181" providerId="ADAL" clId="{CF0E89E5-5558-4940-8357-6C60149239C0}" dt="2024-02-12T19:41:56.106" v="1287"/>
          <ac:spMkLst>
            <pc:docMk/>
            <pc:sldMk cId="3625215353" sldId="1576"/>
            <ac:spMk id="60" creationId="{3960CAD0-E4B4-4D4B-B459-217A8B536F69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62" creationId="{94E03CC6-43CE-A65F-F38C-D42BD4BC88ED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63" creationId="{0BC75CC2-A4A4-C8C3-0443-86E5F9A3B5BF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64" creationId="{EE16DBF1-01DD-D726-299E-47C897911F94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65" creationId="{70162BF5-9852-FA06-5FB4-B33EF1F836A7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69" creationId="{ECF35F56-CF67-D094-1DA4-A4973E738633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70" creationId="{1C67F2BC-2CA1-E655-7DCC-E38D243BD4EB}"/>
          </ac:spMkLst>
        </pc:spChg>
        <pc:spChg chg="mod">
          <ac:chgData name="Drgona, Jan" userId="8107277a-43fb-42e1-8aa0-684adf187181" providerId="ADAL" clId="{CF0E89E5-5558-4940-8357-6C60149239C0}" dt="2024-02-12T19:41:55.203" v="1286"/>
          <ac:spMkLst>
            <pc:docMk/>
            <pc:sldMk cId="3625215353" sldId="1576"/>
            <ac:spMk id="71" creationId="{3A943C47-A1E0-DBA8-3184-E66CAEFBB879}"/>
          </ac:spMkLst>
        </pc:spChg>
        <pc:spChg chg="add del mod">
          <ac:chgData name="Drgona, Jan" userId="8107277a-43fb-42e1-8aa0-684adf187181" providerId="ADAL" clId="{CF0E89E5-5558-4940-8357-6C60149239C0}" dt="2024-02-12T19:42:14.109" v="1354"/>
          <ac:spMkLst>
            <pc:docMk/>
            <pc:sldMk cId="3625215353" sldId="1576"/>
            <ac:spMk id="76" creationId="{50C319AF-B384-BA74-868B-1DE75979A5E7}"/>
          </ac:spMkLst>
        </pc:spChg>
        <pc:spChg chg="add del mod">
          <ac:chgData name="Drgona, Jan" userId="8107277a-43fb-42e1-8aa0-684adf187181" providerId="ADAL" clId="{CF0E89E5-5558-4940-8357-6C60149239C0}" dt="2024-02-12T19:42:14.109" v="1354"/>
          <ac:spMkLst>
            <pc:docMk/>
            <pc:sldMk cId="3625215353" sldId="1576"/>
            <ac:spMk id="77" creationId="{A4B90B70-C389-DB15-FC3E-605AA171B789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79" creationId="{EE16C2B4-01FA-2B10-EAF1-724B9ECEE2D8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80" creationId="{D3309CE8-BA0C-3403-A03E-29DDB0230030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81" creationId="{DFC21519-09B9-1BDB-B26A-2AA0EDCAA58A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83" creationId="{FD35D7B4-97BA-5235-4C50-0791117E460B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84" creationId="{27A2AF04-396C-F65B-460D-DA02DBB0E9F4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85" creationId="{9ED65B28-491B-9940-A28A-D80A08EB633D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87" creationId="{42F6EAD8-1FCA-CDD1-3F02-39E02864C750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88" creationId="{A8BA2A49-4078-3C39-692A-190397885E6B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89" creationId="{6A0D0287-D1AB-5606-DB6B-03ABE3EF705E}"/>
          </ac:spMkLst>
        </pc:spChg>
        <pc:spChg chg="add del mod">
          <ac:chgData name="Drgona, Jan" userId="8107277a-43fb-42e1-8aa0-684adf187181" providerId="ADAL" clId="{CF0E89E5-5558-4940-8357-6C60149239C0}" dt="2024-02-12T19:42:14.109" v="1354"/>
          <ac:spMkLst>
            <pc:docMk/>
            <pc:sldMk cId="3625215353" sldId="1576"/>
            <ac:spMk id="91" creationId="{1CAFF807-B4A7-D6B4-8D78-9AA1B3170B9B}"/>
          </ac:spMkLst>
        </pc:spChg>
        <pc:spChg chg="add del mod">
          <ac:chgData name="Drgona, Jan" userId="8107277a-43fb-42e1-8aa0-684adf187181" providerId="ADAL" clId="{CF0E89E5-5558-4940-8357-6C60149239C0}" dt="2024-02-12T19:42:14.109" v="1354"/>
          <ac:spMkLst>
            <pc:docMk/>
            <pc:sldMk cId="3625215353" sldId="1576"/>
            <ac:spMk id="92" creationId="{E5D7C193-FC99-0BEE-C451-A24465CA285F}"/>
          </ac:spMkLst>
        </pc:spChg>
        <pc:spChg chg="add del mod">
          <ac:chgData name="Drgona, Jan" userId="8107277a-43fb-42e1-8aa0-684adf187181" providerId="ADAL" clId="{CF0E89E5-5558-4940-8357-6C60149239C0}" dt="2024-02-12T19:42:14.109" v="1354"/>
          <ac:spMkLst>
            <pc:docMk/>
            <pc:sldMk cId="3625215353" sldId="1576"/>
            <ac:spMk id="93" creationId="{D620A141-ACD1-8BB8-685E-1DB7C451FD63}"/>
          </ac:spMkLst>
        </pc:spChg>
        <pc:spChg chg="add del mod">
          <ac:chgData name="Drgona, Jan" userId="8107277a-43fb-42e1-8aa0-684adf187181" providerId="ADAL" clId="{CF0E89E5-5558-4940-8357-6C60149239C0}" dt="2024-02-12T19:42:14.109" v="1354"/>
          <ac:spMkLst>
            <pc:docMk/>
            <pc:sldMk cId="3625215353" sldId="1576"/>
            <ac:spMk id="94" creationId="{23E3F9EB-80FD-820A-2C7C-1B879CCE86EC}"/>
          </ac:spMkLst>
        </pc:spChg>
        <pc:spChg chg="add del mod">
          <ac:chgData name="Drgona, Jan" userId="8107277a-43fb-42e1-8aa0-684adf187181" providerId="ADAL" clId="{CF0E89E5-5558-4940-8357-6C60149239C0}" dt="2024-02-12T19:42:14.109" v="1354"/>
          <ac:spMkLst>
            <pc:docMk/>
            <pc:sldMk cId="3625215353" sldId="1576"/>
            <ac:spMk id="95" creationId="{90365A05-32BE-CA6F-5340-BCEE0DEF6F23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97" creationId="{D7C787AD-F4D3-C384-DC85-1CCFF34D33F0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98" creationId="{3D7A4120-B97F-223B-37E5-84CEE4AAAAF2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99" creationId="{EA73EDE5-A8DF-A6DB-1CE2-9D300492D4D7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100" creationId="{E99F31E2-F832-C4CA-8544-80C5A2DBD9D9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104" creationId="{E8A48681-37CC-446A-6934-6B30E060FD51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105" creationId="{6D41166A-6D0F-9E2F-2C13-500AC06FA74F}"/>
          </ac:spMkLst>
        </pc:spChg>
        <pc:spChg chg="mod">
          <ac:chgData name="Drgona, Jan" userId="8107277a-43fb-42e1-8aa0-684adf187181" providerId="ADAL" clId="{CF0E89E5-5558-4940-8357-6C60149239C0}" dt="2024-02-12T19:42:13.156" v="1353"/>
          <ac:spMkLst>
            <pc:docMk/>
            <pc:sldMk cId="3625215353" sldId="1576"/>
            <ac:spMk id="106" creationId="{4AEEDD24-34E8-1C31-A586-FF246B48533A}"/>
          </ac:spMkLst>
        </pc:spChg>
        <pc:spChg chg="add mod">
          <ac:chgData name="Drgona, Jan" userId="8107277a-43fb-42e1-8aa0-684adf187181" providerId="ADAL" clId="{CF0E89E5-5558-4940-8357-6C60149239C0}" dt="2024-02-12T19:42:25.653" v="1356" actId="1076"/>
          <ac:spMkLst>
            <pc:docMk/>
            <pc:sldMk cId="3625215353" sldId="1576"/>
            <ac:spMk id="110" creationId="{6104CDF7-9F3D-5964-9223-A918EE7850E5}"/>
          </ac:spMkLst>
        </pc:spChg>
        <pc:grpChg chg="add mod">
          <ac:chgData name="Drgona, Jan" userId="8107277a-43fb-42e1-8aa0-684adf187181" providerId="ADAL" clId="{CF0E89E5-5558-4940-8357-6C60149239C0}" dt="2024-02-12T19:42:08.328" v="1352" actId="1037"/>
          <ac:grpSpMkLst>
            <pc:docMk/>
            <pc:sldMk cId="3625215353" sldId="1576"/>
            <ac:grpSpMk id="8" creationId="{C80E1AFD-CC34-D3FD-9304-AF74B554FD35}"/>
          </ac:grpSpMkLst>
        </pc:grpChg>
        <pc:grpChg chg="add mod">
          <ac:chgData name="Drgona, Jan" userId="8107277a-43fb-42e1-8aa0-684adf187181" providerId="ADAL" clId="{CF0E89E5-5558-4940-8357-6C60149239C0}" dt="2024-02-12T19:42:08.328" v="1352" actId="1037"/>
          <ac:grpSpMkLst>
            <pc:docMk/>
            <pc:sldMk cId="3625215353" sldId="1576"/>
            <ac:grpSpMk id="12" creationId="{75DA2D76-B708-0135-4478-96B95DB965A0}"/>
          </ac:grpSpMkLst>
        </pc:grpChg>
        <pc:grpChg chg="add mod">
          <ac:chgData name="Drgona, Jan" userId="8107277a-43fb-42e1-8aa0-684adf187181" providerId="ADAL" clId="{CF0E89E5-5558-4940-8357-6C60149239C0}" dt="2024-02-12T19:42:08.328" v="1352" actId="1037"/>
          <ac:grpSpMkLst>
            <pc:docMk/>
            <pc:sldMk cId="3625215353" sldId="1576"/>
            <ac:grpSpMk id="16" creationId="{19664386-67B4-9153-0690-FBBC95C3CC8D}"/>
          </ac:grpSpMkLst>
        </pc:grpChg>
        <pc:grpChg chg="add mod">
          <ac:chgData name="Drgona, Jan" userId="8107277a-43fb-42e1-8aa0-684adf187181" providerId="ADAL" clId="{CF0E89E5-5558-4940-8357-6C60149239C0}" dt="2024-02-12T19:42:08.328" v="1352" actId="1037"/>
          <ac:grpSpMkLst>
            <pc:docMk/>
            <pc:sldMk cId="3625215353" sldId="1576"/>
            <ac:grpSpMk id="26" creationId="{ABADE029-4228-F958-B325-91C1006D54CB}"/>
          </ac:grpSpMkLst>
        </pc:grpChg>
        <pc:grpChg chg="add del mod">
          <ac:chgData name="Drgona, Jan" userId="8107277a-43fb-42e1-8aa0-684adf187181" providerId="ADAL" clId="{CF0E89E5-5558-4940-8357-6C60149239C0}" dt="2024-02-12T19:41:56.106" v="1287"/>
          <ac:grpSpMkLst>
            <pc:docMk/>
            <pc:sldMk cId="3625215353" sldId="1576"/>
            <ac:grpSpMk id="43" creationId="{BEBE1833-2F02-1CEA-76BB-A8F8BF8B7691}"/>
          </ac:grpSpMkLst>
        </pc:grpChg>
        <pc:grpChg chg="add del mod">
          <ac:chgData name="Drgona, Jan" userId="8107277a-43fb-42e1-8aa0-684adf187181" providerId="ADAL" clId="{CF0E89E5-5558-4940-8357-6C60149239C0}" dt="2024-02-12T19:41:56.106" v="1287"/>
          <ac:grpSpMkLst>
            <pc:docMk/>
            <pc:sldMk cId="3625215353" sldId="1576"/>
            <ac:grpSpMk id="47" creationId="{9CDE306D-1981-A597-2D19-F13D60BC6957}"/>
          </ac:grpSpMkLst>
        </pc:grpChg>
        <pc:grpChg chg="add del mod">
          <ac:chgData name="Drgona, Jan" userId="8107277a-43fb-42e1-8aa0-684adf187181" providerId="ADAL" clId="{CF0E89E5-5558-4940-8357-6C60149239C0}" dt="2024-02-12T19:41:56.106" v="1287"/>
          <ac:grpSpMkLst>
            <pc:docMk/>
            <pc:sldMk cId="3625215353" sldId="1576"/>
            <ac:grpSpMk id="51" creationId="{6FB31591-63E1-E4A7-9D37-10DDC399D5E6}"/>
          </ac:grpSpMkLst>
        </pc:grpChg>
        <pc:grpChg chg="add del mod">
          <ac:chgData name="Drgona, Jan" userId="8107277a-43fb-42e1-8aa0-684adf187181" providerId="ADAL" clId="{CF0E89E5-5558-4940-8357-6C60149239C0}" dt="2024-02-12T19:41:56.106" v="1287"/>
          <ac:grpSpMkLst>
            <pc:docMk/>
            <pc:sldMk cId="3625215353" sldId="1576"/>
            <ac:grpSpMk id="61" creationId="{1A883E6A-F7FF-E9AA-BF92-4935290CFC06}"/>
          </ac:grpSpMkLst>
        </pc:grpChg>
        <pc:grpChg chg="add del mod">
          <ac:chgData name="Drgona, Jan" userId="8107277a-43fb-42e1-8aa0-684adf187181" providerId="ADAL" clId="{CF0E89E5-5558-4940-8357-6C60149239C0}" dt="2024-02-12T19:42:14.109" v="1354"/>
          <ac:grpSpMkLst>
            <pc:docMk/>
            <pc:sldMk cId="3625215353" sldId="1576"/>
            <ac:grpSpMk id="78" creationId="{6DAE2800-DFDC-ECC9-352B-5C3461A2B7E0}"/>
          </ac:grpSpMkLst>
        </pc:grpChg>
        <pc:grpChg chg="add del mod">
          <ac:chgData name="Drgona, Jan" userId="8107277a-43fb-42e1-8aa0-684adf187181" providerId="ADAL" clId="{CF0E89E5-5558-4940-8357-6C60149239C0}" dt="2024-02-12T19:42:14.109" v="1354"/>
          <ac:grpSpMkLst>
            <pc:docMk/>
            <pc:sldMk cId="3625215353" sldId="1576"/>
            <ac:grpSpMk id="82" creationId="{39975BC0-60BF-9763-B7D8-AC7E440F6B3C}"/>
          </ac:grpSpMkLst>
        </pc:grpChg>
        <pc:grpChg chg="add del mod">
          <ac:chgData name="Drgona, Jan" userId="8107277a-43fb-42e1-8aa0-684adf187181" providerId="ADAL" clId="{CF0E89E5-5558-4940-8357-6C60149239C0}" dt="2024-02-12T19:42:14.109" v="1354"/>
          <ac:grpSpMkLst>
            <pc:docMk/>
            <pc:sldMk cId="3625215353" sldId="1576"/>
            <ac:grpSpMk id="86" creationId="{8D75E072-FEC7-4574-7CF5-A3A436F8E831}"/>
          </ac:grpSpMkLst>
        </pc:grpChg>
        <pc:grpChg chg="add del mod">
          <ac:chgData name="Drgona, Jan" userId="8107277a-43fb-42e1-8aa0-684adf187181" providerId="ADAL" clId="{CF0E89E5-5558-4940-8357-6C60149239C0}" dt="2024-02-12T19:42:14.109" v="1354"/>
          <ac:grpSpMkLst>
            <pc:docMk/>
            <pc:sldMk cId="3625215353" sldId="1576"/>
            <ac:grpSpMk id="96" creationId="{DBCA4686-351A-DA39-CF78-246022139305}"/>
          </ac:grpSpMkLst>
        </pc:grpChg>
        <pc:picChg chg="add mod">
          <ac:chgData name="Drgona, Jan" userId="8107277a-43fb-42e1-8aa0-684adf187181" providerId="ADAL" clId="{CF0E89E5-5558-4940-8357-6C60149239C0}" dt="2024-02-12T19:42:08.328" v="1352" actId="1037"/>
          <ac:picMkLst>
            <pc:docMk/>
            <pc:sldMk cId="3625215353" sldId="1576"/>
            <ac:picMk id="20" creationId="{D6A6F0DB-8153-FF64-0ACD-9E34DC3870E4}"/>
          </ac:picMkLst>
        </pc:picChg>
        <pc:picChg chg="add mod modCrop">
          <ac:chgData name="Drgona, Jan" userId="8107277a-43fb-42e1-8aa0-684adf187181" providerId="ADAL" clId="{CF0E89E5-5558-4940-8357-6C60149239C0}" dt="2024-02-12T19:42:08.328" v="1352" actId="1037"/>
          <ac:picMkLst>
            <pc:docMk/>
            <pc:sldMk cId="3625215353" sldId="1576"/>
            <ac:picMk id="37" creationId="{65D8D058-BC44-CA6E-70E9-9CD3CB075EC4}"/>
          </ac:picMkLst>
        </pc:picChg>
        <pc:picChg chg="add mod">
          <ac:chgData name="Drgona, Jan" userId="8107277a-43fb-42e1-8aa0-684adf187181" providerId="ADAL" clId="{CF0E89E5-5558-4940-8357-6C60149239C0}" dt="2024-02-12T19:42:08.328" v="1352" actId="1037"/>
          <ac:picMkLst>
            <pc:docMk/>
            <pc:sldMk cId="3625215353" sldId="1576"/>
            <ac:picMk id="38" creationId="{D9454FB3-395D-3A66-0BAB-F95F07B027A6}"/>
          </ac:picMkLst>
        </pc:picChg>
        <pc:picChg chg="add mod">
          <ac:chgData name="Drgona, Jan" userId="8107277a-43fb-42e1-8aa0-684adf187181" providerId="ADAL" clId="{CF0E89E5-5558-4940-8357-6C60149239C0}" dt="2024-02-12T19:42:08.328" v="1352" actId="1037"/>
          <ac:picMkLst>
            <pc:docMk/>
            <pc:sldMk cId="3625215353" sldId="1576"/>
            <ac:picMk id="39" creationId="{7B28F9DA-652D-1F17-B41D-3C3848013D24}"/>
          </ac:picMkLst>
        </pc:picChg>
        <pc:picChg chg="add del mod">
          <ac:chgData name="Drgona, Jan" userId="8107277a-43fb-42e1-8aa0-684adf187181" providerId="ADAL" clId="{CF0E89E5-5558-4940-8357-6C60149239C0}" dt="2024-02-12T19:41:56.106" v="1287"/>
          <ac:picMkLst>
            <pc:docMk/>
            <pc:sldMk cId="3625215353" sldId="1576"/>
            <ac:picMk id="55" creationId="{E191C562-112B-6685-097A-BD4D74C7F6D4}"/>
          </ac:picMkLst>
        </pc:picChg>
        <pc:picChg chg="add del mod">
          <ac:chgData name="Drgona, Jan" userId="8107277a-43fb-42e1-8aa0-684adf187181" providerId="ADAL" clId="{CF0E89E5-5558-4940-8357-6C60149239C0}" dt="2024-02-12T19:41:56.106" v="1287"/>
          <ac:picMkLst>
            <pc:docMk/>
            <pc:sldMk cId="3625215353" sldId="1576"/>
            <ac:picMk id="72" creationId="{248DE724-9A40-E070-114D-6FE9014E6A84}"/>
          </ac:picMkLst>
        </pc:picChg>
        <pc:picChg chg="add del mod">
          <ac:chgData name="Drgona, Jan" userId="8107277a-43fb-42e1-8aa0-684adf187181" providerId="ADAL" clId="{CF0E89E5-5558-4940-8357-6C60149239C0}" dt="2024-02-12T19:41:56.106" v="1287"/>
          <ac:picMkLst>
            <pc:docMk/>
            <pc:sldMk cId="3625215353" sldId="1576"/>
            <ac:picMk id="73" creationId="{64744E0C-FEF7-BA65-1677-4716827A30F0}"/>
          </ac:picMkLst>
        </pc:picChg>
        <pc:picChg chg="add del mod">
          <ac:chgData name="Drgona, Jan" userId="8107277a-43fb-42e1-8aa0-684adf187181" providerId="ADAL" clId="{CF0E89E5-5558-4940-8357-6C60149239C0}" dt="2024-02-12T19:41:56.106" v="1287"/>
          <ac:picMkLst>
            <pc:docMk/>
            <pc:sldMk cId="3625215353" sldId="1576"/>
            <ac:picMk id="74" creationId="{C2942ACE-6A69-0F9C-2C9B-CBC7C4B5FAF0}"/>
          </ac:picMkLst>
        </pc:picChg>
        <pc:picChg chg="add del mod">
          <ac:chgData name="Drgona, Jan" userId="8107277a-43fb-42e1-8aa0-684adf187181" providerId="ADAL" clId="{CF0E89E5-5558-4940-8357-6C60149239C0}" dt="2024-02-12T19:42:14.109" v="1354"/>
          <ac:picMkLst>
            <pc:docMk/>
            <pc:sldMk cId="3625215353" sldId="1576"/>
            <ac:picMk id="90" creationId="{E6CBBE74-47D5-C85A-4677-9CD7286EAA9B}"/>
          </ac:picMkLst>
        </pc:picChg>
        <pc:picChg chg="add del mod">
          <ac:chgData name="Drgona, Jan" userId="8107277a-43fb-42e1-8aa0-684adf187181" providerId="ADAL" clId="{CF0E89E5-5558-4940-8357-6C60149239C0}" dt="2024-02-12T19:42:14.109" v="1354"/>
          <ac:picMkLst>
            <pc:docMk/>
            <pc:sldMk cId="3625215353" sldId="1576"/>
            <ac:picMk id="107" creationId="{F2D4EAD8-FC7E-9C3C-88D8-4C383FEE4726}"/>
          </ac:picMkLst>
        </pc:picChg>
        <pc:picChg chg="add del mod">
          <ac:chgData name="Drgona, Jan" userId="8107277a-43fb-42e1-8aa0-684adf187181" providerId="ADAL" clId="{CF0E89E5-5558-4940-8357-6C60149239C0}" dt="2024-02-12T19:42:14.109" v="1354"/>
          <ac:picMkLst>
            <pc:docMk/>
            <pc:sldMk cId="3625215353" sldId="1576"/>
            <ac:picMk id="108" creationId="{D2B62AB2-3AE2-E55E-F338-49DC67423047}"/>
          </ac:picMkLst>
        </pc:picChg>
        <pc:picChg chg="add del mod">
          <ac:chgData name="Drgona, Jan" userId="8107277a-43fb-42e1-8aa0-684adf187181" providerId="ADAL" clId="{CF0E89E5-5558-4940-8357-6C60149239C0}" dt="2024-02-12T19:42:14.109" v="1354"/>
          <ac:picMkLst>
            <pc:docMk/>
            <pc:sldMk cId="3625215353" sldId="1576"/>
            <ac:picMk id="109" creationId="{C1D29CC5-6868-0796-E391-2A431D7170E2}"/>
          </ac:picMkLst>
        </pc:picChg>
        <pc:cxnChg chg="add mod">
          <ac:chgData name="Drgona, Jan" userId="8107277a-43fb-42e1-8aa0-684adf187181" providerId="ADAL" clId="{CF0E89E5-5558-4940-8357-6C60149239C0}" dt="2024-02-12T19:42:08.328" v="1352" actId="1037"/>
          <ac:cxnSpMkLst>
            <pc:docMk/>
            <pc:sldMk cId="3625215353" sldId="1576"/>
            <ac:cxnSpMk id="5" creationId="{76DB35E7-67C6-370A-065F-22EE02BF90B1}"/>
          </ac:cxnSpMkLst>
        </pc:cxnChg>
        <pc:cxnChg chg="mod">
          <ac:chgData name="Drgona, Jan" userId="8107277a-43fb-42e1-8aa0-684adf187181" providerId="ADAL" clId="{CF0E89E5-5558-4940-8357-6C60149239C0}" dt="2024-02-12T19:42:08.328" v="1352" actId="1037"/>
          <ac:cxnSpMkLst>
            <pc:docMk/>
            <pc:sldMk cId="3625215353" sldId="1576"/>
            <ac:cxnSpMk id="31" creationId="{B924B9B1-15F5-B6DF-837B-2A7792A423FB}"/>
          </ac:cxnSpMkLst>
        </pc:cxnChg>
        <pc:cxnChg chg="mod">
          <ac:chgData name="Drgona, Jan" userId="8107277a-43fb-42e1-8aa0-684adf187181" providerId="ADAL" clId="{CF0E89E5-5558-4940-8357-6C60149239C0}" dt="2024-02-12T19:42:08.328" v="1352" actId="1037"/>
          <ac:cxnSpMkLst>
            <pc:docMk/>
            <pc:sldMk cId="3625215353" sldId="1576"/>
            <ac:cxnSpMk id="32" creationId="{6D573A29-8858-3960-2B45-E55D39A776A7}"/>
          </ac:cxnSpMkLst>
        </pc:cxnChg>
        <pc:cxnChg chg="mod">
          <ac:chgData name="Drgona, Jan" userId="8107277a-43fb-42e1-8aa0-684adf187181" providerId="ADAL" clId="{CF0E89E5-5558-4940-8357-6C60149239C0}" dt="2024-02-12T19:42:08.328" v="1352" actId="1037"/>
          <ac:cxnSpMkLst>
            <pc:docMk/>
            <pc:sldMk cId="3625215353" sldId="1576"/>
            <ac:cxnSpMk id="33" creationId="{CA9C8ECB-B878-0185-DEE8-2024252E931B}"/>
          </ac:cxnSpMkLst>
        </pc:cxnChg>
        <pc:cxnChg chg="add del mod">
          <ac:chgData name="Drgona, Jan" userId="8107277a-43fb-42e1-8aa0-684adf187181" providerId="ADAL" clId="{CF0E89E5-5558-4940-8357-6C60149239C0}" dt="2024-02-12T19:41:56.106" v="1287"/>
          <ac:cxnSpMkLst>
            <pc:docMk/>
            <pc:sldMk cId="3625215353" sldId="1576"/>
            <ac:cxnSpMk id="40" creationId="{9B11B949-66AD-2B71-6F90-76904C02ACE6}"/>
          </ac:cxnSpMkLst>
        </pc:cxnChg>
        <pc:cxnChg chg="mod">
          <ac:chgData name="Drgona, Jan" userId="8107277a-43fb-42e1-8aa0-684adf187181" providerId="ADAL" clId="{CF0E89E5-5558-4940-8357-6C60149239C0}" dt="2024-02-12T19:41:55.203" v="1286"/>
          <ac:cxnSpMkLst>
            <pc:docMk/>
            <pc:sldMk cId="3625215353" sldId="1576"/>
            <ac:cxnSpMk id="66" creationId="{2D9EF0A6-3085-F7F9-6EDE-98A08D4B9346}"/>
          </ac:cxnSpMkLst>
        </pc:cxnChg>
        <pc:cxnChg chg="mod">
          <ac:chgData name="Drgona, Jan" userId="8107277a-43fb-42e1-8aa0-684adf187181" providerId="ADAL" clId="{CF0E89E5-5558-4940-8357-6C60149239C0}" dt="2024-02-12T19:41:55.203" v="1286"/>
          <ac:cxnSpMkLst>
            <pc:docMk/>
            <pc:sldMk cId="3625215353" sldId="1576"/>
            <ac:cxnSpMk id="67" creationId="{8FE858EC-B5C5-1140-F2CE-AB08B7A5F2B2}"/>
          </ac:cxnSpMkLst>
        </pc:cxnChg>
        <pc:cxnChg chg="mod">
          <ac:chgData name="Drgona, Jan" userId="8107277a-43fb-42e1-8aa0-684adf187181" providerId="ADAL" clId="{CF0E89E5-5558-4940-8357-6C60149239C0}" dt="2024-02-12T19:41:55.203" v="1286"/>
          <ac:cxnSpMkLst>
            <pc:docMk/>
            <pc:sldMk cId="3625215353" sldId="1576"/>
            <ac:cxnSpMk id="68" creationId="{078A23C7-E3F5-0808-9880-2776C202D549}"/>
          </ac:cxnSpMkLst>
        </pc:cxnChg>
        <pc:cxnChg chg="add del mod">
          <ac:chgData name="Drgona, Jan" userId="8107277a-43fb-42e1-8aa0-684adf187181" providerId="ADAL" clId="{CF0E89E5-5558-4940-8357-6C60149239C0}" dt="2024-02-12T19:42:14.109" v="1354"/>
          <ac:cxnSpMkLst>
            <pc:docMk/>
            <pc:sldMk cId="3625215353" sldId="1576"/>
            <ac:cxnSpMk id="75" creationId="{2BE6063F-D1B0-762F-61F8-7D6F5896C9E5}"/>
          </ac:cxnSpMkLst>
        </pc:cxnChg>
        <pc:cxnChg chg="mod">
          <ac:chgData name="Drgona, Jan" userId="8107277a-43fb-42e1-8aa0-684adf187181" providerId="ADAL" clId="{CF0E89E5-5558-4940-8357-6C60149239C0}" dt="2024-02-12T19:42:13.156" v="1353"/>
          <ac:cxnSpMkLst>
            <pc:docMk/>
            <pc:sldMk cId="3625215353" sldId="1576"/>
            <ac:cxnSpMk id="101" creationId="{F688094C-CC7B-DD3A-3DBF-C4CD337D0D00}"/>
          </ac:cxnSpMkLst>
        </pc:cxnChg>
        <pc:cxnChg chg="mod">
          <ac:chgData name="Drgona, Jan" userId="8107277a-43fb-42e1-8aa0-684adf187181" providerId="ADAL" clId="{CF0E89E5-5558-4940-8357-6C60149239C0}" dt="2024-02-12T19:42:13.156" v="1353"/>
          <ac:cxnSpMkLst>
            <pc:docMk/>
            <pc:sldMk cId="3625215353" sldId="1576"/>
            <ac:cxnSpMk id="102" creationId="{AD7725B7-69DD-7F6C-950B-5B76957E38A7}"/>
          </ac:cxnSpMkLst>
        </pc:cxnChg>
        <pc:cxnChg chg="mod">
          <ac:chgData name="Drgona, Jan" userId="8107277a-43fb-42e1-8aa0-684adf187181" providerId="ADAL" clId="{CF0E89E5-5558-4940-8357-6C60149239C0}" dt="2024-02-12T19:42:13.156" v="1353"/>
          <ac:cxnSpMkLst>
            <pc:docMk/>
            <pc:sldMk cId="3625215353" sldId="1576"/>
            <ac:cxnSpMk id="103" creationId="{1BB76D3E-20C1-0DFE-104E-D233F081E925}"/>
          </ac:cxnSpMkLst>
        </pc:cxnChg>
      </pc:sldChg>
      <pc:sldChg chg="addSp modSp new mod">
        <pc:chgData name="Drgona, Jan" userId="8107277a-43fb-42e1-8aa0-684adf187181" providerId="ADAL" clId="{CF0E89E5-5558-4940-8357-6C60149239C0}" dt="2024-02-12T20:21:41.709" v="2519" actId="20577"/>
        <pc:sldMkLst>
          <pc:docMk/>
          <pc:sldMk cId="1149932577" sldId="1577"/>
        </pc:sldMkLst>
        <pc:spChg chg="mod">
          <ac:chgData name="Drgona, Jan" userId="8107277a-43fb-42e1-8aa0-684adf187181" providerId="ADAL" clId="{CF0E89E5-5558-4940-8357-6C60149239C0}" dt="2024-02-12T20:00:14.685" v="1845" actId="255"/>
          <ac:spMkLst>
            <pc:docMk/>
            <pc:sldMk cId="1149932577" sldId="1577"/>
            <ac:spMk id="3" creationId="{89C3BF2A-5242-123C-5063-EDD26A9DAD0A}"/>
          </ac:spMkLst>
        </pc:spChg>
        <pc:spChg chg="mod">
          <ac:chgData name="Drgona, Jan" userId="8107277a-43fb-42e1-8aa0-684adf187181" providerId="ADAL" clId="{CF0E89E5-5558-4940-8357-6C60149239C0}" dt="2024-02-12T20:21:41.709" v="2519" actId="20577"/>
          <ac:spMkLst>
            <pc:docMk/>
            <pc:sldMk cId="1149932577" sldId="1577"/>
            <ac:spMk id="4" creationId="{06EA22A6-5D6A-F8EC-4386-F19AC1DCE34A}"/>
          </ac:spMkLst>
        </pc:spChg>
        <pc:spChg chg="add mod">
          <ac:chgData name="Drgona, Jan" userId="8107277a-43fb-42e1-8aa0-684adf187181" providerId="ADAL" clId="{CF0E89E5-5558-4940-8357-6C60149239C0}" dt="2024-02-12T20:11:36.973" v="2392" actId="1076"/>
          <ac:spMkLst>
            <pc:docMk/>
            <pc:sldMk cId="1149932577" sldId="1577"/>
            <ac:spMk id="5" creationId="{EA5E9956-227E-070E-ED86-2FD9A76F60C7}"/>
          </ac:spMkLst>
        </pc:spChg>
        <pc:picChg chg="add mod">
          <ac:chgData name="Drgona, Jan" userId="8107277a-43fb-42e1-8aa0-684adf187181" providerId="ADAL" clId="{CF0E89E5-5558-4940-8357-6C60149239C0}" dt="2024-02-12T20:11:43.582" v="2393" actId="1076"/>
          <ac:picMkLst>
            <pc:docMk/>
            <pc:sldMk cId="1149932577" sldId="1577"/>
            <ac:picMk id="6" creationId="{46524DE9-3DD3-918E-D663-913792AA915B}"/>
          </ac:picMkLst>
        </pc:picChg>
      </pc:sldChg>
      <pc:sldChg chg="add del">
        <pc:chgData name="Drgona, Jan" userId="8107277a-43fb-42e1-8aa0-684adf187181" providerId="ADAL" clId="{CF0E89E5-5558-4940-8357-6C60149239C0}" dt="2024-02-12T19:39:30.664" v="1231" actId="47"/>
        <pc:sldMkLst>
          <pc:docMk/>
          <pc:sldMk cId="3390666122" sldId="1577"/>
        </pc:sldMkLst>
      </pc:sldChg>
      <pc:sldChg chg="delSp modSp new del mod">
        <pc:chgData name="Drgona, Jan" userId="8107277a-43fb-42e1-8aa0-684adf187181" providerId="ADAL" clId="{CF0E89E5-5558-4940-8357-6C60149239C0}" dt="2024-02-12T19:56:25.714" v="1814" actId="47"/>
        <pc:sldMkLst>
          <pc:docMk/>
          <pc:sldMk cId="1803306947" sldId="1578"/>
        </pc:sldMkLst>
        <pc:spChg chg="mod">
          <ac:chgData name="Drgona, Jan" userId="8107277a-43fb-42e1-8aa0-684adf187181" providerId="ADAL" clId="{CF0E89E5-5558-4940-8357-6C60149239C0}" dt="2024-02-12T19:54:53.822" v="1793" actId="20577"/>
          <ac:spMkLst>
            <pc:docMk/>
            <pc:sldMk cId="1803306947" sldId="1578"/>
            <ac:spMk id="3" creationId="{50B0DA17-F20A-B892-1FB1-1CFE2D4DFD80}"/>
          </ac:spMkLst>
        </pc:spChg>
        <pc:spChg chg="del">
          <ac:chgData name="Drgona, Jan" userId="8107277a-43fb-42e1-8aa0-684adf187181" providerId="ADAL" clId="{CF0E89E5-5558-4940-8357-6C60149239C0}" dt="2024-02-12T19:54:56.172" v="1794" actId="478"/>
          <ac:spMkLst>
            <pc:docMk/>
            <pc:sldMk cId="1803306947" sldId="1578"/>
            <ac:spMk id="4" creationId="{CAE1CDBE-5C06-A48D-13C4-3B623A8E15A1}"/>
          </ac:spMkLst>
        </pc:spChg>
      </pc:sldChg>
      <pc:sldChg chg="addSp delSp modSp new mod">
        <pc:chgData name="Drgona, Jan" userId="8107277a-43fb-42e1-8aa0-684adf187181" providerId="ADAL" clId="{CF0E89E5-5558-4940-8357-6C60149239C0}" dt="2024-02-12T20:25:11.629" v="2604" actId="1035"/>
        <pc:sldMkLst>
          <pc:docMk/>
          <pc:sldMk cId="3218377312" sldId="1578"/>
        </pc:sldMkLst>
        <pc:spChg chg="mod">
          <ac:chgData name="Drgona, Jan" userId="8107277a-43fb-42e1-8aa0-684adf187181" providerId="ADAL" clId="{CF0E89E5-5558-4940-8357-6C60149239C0}" dt="2024-02-12T20:21:48.149" v="2521" actId="20577"/>
          <ac:spMkLst>
            <pc:docMk/>
            <pc:sldMk cId="3218377312" sldId="1578"/>
            <ac:spMk id="3" creationId="{D20B00D2-DBE8-CC9A-7780-A832705D872F}"/>
          </ac:spMkLst>
        </pc:spChg>
        <pc:spChg chg="del">
          <ac:chgData name="Drgona, Jan" userId="8107277a-43fb-42e1-8aa0-684adf187181" providerId="ADAL" clId="{CF0E89E5-5558-4940-8357-6C60149239C0}" dt="2024-02-12T20:18:26.120" v="2459" actId="478"/>
          <ac:spMkLst>
            <pc:docMk/>
            <pc:sldMk cId="3218377312" sldId="1578"/>
            <ac:spMk id="4" creationId="{EC9778D3-25F3-FD0A-1CAA-196333C0313E}"/>
          </ac:spMkLst>
        </pc:spChg>
        <pc:spChg chg="add mod">
          <ac:chgData name="Drgona, Jan" userId="8107277a-43fb-42e1-8aa0-684adf187181" providerId="ADAL" clId="{CF0E89E5-5558-4940-8357-6C60149239C0}" dt="2024-02-12T20:25:11.629" v="2604" actId="1035"/>
          <ac:spMkLst>
            <pc:docMk/>
            <pc:sldMk cId="3218377312" sldId="1578"/>
            <ac:spMk id="6" creationId="{0DB55A9F-1AAD-EC6D-21D4-36AE821BF496}"/>
          </ac:spMkLst>
        </pc:spChg>
        <pc:spChg chg="mod">
          <ac:chgData name="Drgona, Jan" userId="8107277a-43fb-42e1-8aa0-684adf187181" providerId="ADAL" clId="{CF0E89E5-5558-4940-8357-6C60149239C0}" dt="2024-02-12T20:24:11.285" v="2584" actId="1035"/>
          <ac:spMkLst>
            <pc:docMk/>
            <pc:sldMk cId="3218377312" sldId="1578"/>
            <ac:spMk id="10" creationId="{2CBC3FD1-1F25-0E0F-BFBE-2003DF9FC463}"/>
          </ac:spMkLst>
        </pc:spChg>
        <pc:spChg chg="mod">
          <ac:chgData name="Drgona, Jan" userId="8107277a-43fb-42e1-8aa0-684adf187181" providerId="ADAL" clId="{CF0E89E5-5558-4940-8357-6C60149239C0}" dt="2024-02-12T20:24:11.285" v="2584" actId="1035"/>
          <ac:spMkLst>
            <pc:docMk/>
            <pc:sldMk cId="3218377312" sldId="1578"/>
            <ac:spMk id="11" creationId="{B6048D81-4EC6-420A-C867-3A6030AD65BD}"/>
          </ac:spMkLst>
        </pc:spChg>
        <pc:spChg chg="mod">
          <ac:chgData name="Drgona, Jan" userId="8107277a-43fb-42e1-8aa0-684adf187181" providerId="ADAL" clId="{CF0E89E5-5558-4940-8357-6C60149239C0}" dt="2024-02-12T20:24:11.285" v="2584" actId="1035"/>
          <ac:spMkLst>
            <pc:docMk/>
            <pc:sldMk cId="3218377312" sldId="1578"/>
            <ac:spMk id="12" creationId="{6BBD4E31-CD32-C251-3035-B66F8DF0A779}"/>
          </ac:spMkLst>
        </pc:spChg>
        <pc:spChg chg="mod">
          <ac:chgData name="Drgona, Jan" userId="8107277a-43fb-42e1-8aa0-684adf187181" providerId="ADAL" clId="{CF0E89E5-5558-4940-8357-6C60149239C0}" dt="2024-02-12T20:24:11.285" v="2584" actId="1035"/>
          <ac:spMkLst>
            <pc:docMk/>
            <pc:sldMk cId="3218377312" sldId="1578"/>
            <ac:spMk id="13" creationId="{A3701E83-3CDD-D14B-6B1F-970345E3CDBC}"/>
          </ac:spMkLst>
        </pc:spChg>
        <pc:spChg chg="add del mod">
          <ac:chgData name="Drgona, Jan" userId="8107277a-43fb-42e1-8aa0-684adf187181" providerId="ADAL" clId="{CF0E89E5-5558-4940-8357-6C60149239C0}" dt="2024-02-12T20:22:36.548" v="2531" actId="21"/>
          <ac:spMkLst>
            <pc:docMk/>
            <pc:sldMk cId="3218377312" sldId="1578"/>
            <ac:spMk id="14" creationId="{36EBF3C5-99DE-F8A1-C117-CB909AFAB521}"/>
          </ac:spMkLst>
        </pc:spChg>
        <pc:spChg chg="add mod">
          <ac:chgData name="Drgona, Jan" userId="8107277a-43fb-42e1-8aa0-684adf187181" providerId="ADAL" clId="{CF0E89E5-5558-4940-8357-6C60149239C0}" dt="2024-02-12T20:24:35.156" v="2593" actId="14100"/>
          <ac:spMkLst>
            <pc:docMk/>
            <pc:sldMk cId="3218377312" sldId="1578"/>
            <ac:spMk id="15" creationId="{605FF109-8479-2432-13CF-35EC98773B66}"/>
          </ac:spMkLst>
        </pc:spChg>
        <pc:grpChg chg="add mod">
          <ac:chgData name="Drgona, Jan" userId="8107277a-43fb-42e1-8aa0-684adf187181" providerId="ADAL" clId="{CF0E89E5-5558-4940-8357-6C60149239C0}" dt="2024-02-12T20:24:11.285" v="2584" actId="1035"/>
          <ac:grpSpMkLst>
            <pc:docMk/>
            <pc:sldMk cId="3218377312" sldId="1578"/>
            <ac:grpSpMk id="7" creationId="{0B06A0A9-7842-931F-391C-79A7B4856859}"/>
          </ac:grpSpMkLst>
        </pc:grpChg>
        <pc:picChg chg="mod">
          <ac:chgData name="Drgona, Jan" userId="8107277a-43fb-42e1-8aa0-684adf187181" providerId="ADAL" clId="{CF0E89E5-5558-4940-8357-6C60149239C0}" dt="2024-02-12T20:24:11.285" v="2584" actId="1035"/>
          <ac:picMkLst>
            <pc:docMk/>
            <pc:sldMk cId="3218377312" sldId="1578"/>
            <ac:picMk id="8" creationId="{71EA2868-82D5-E8FF-289B-F37674EC394D}"/>
          </ac:picMkLst>
        </pc:picChg>
        <pc:picChg chg="mod">
          <ac:chgData name="Drgona, Jan" userId="8107277a-43fb-42e1-8aa0-684adf187181" providerId="ADAL" clId="{CF0E89E5-5558-4940-8357-6C60149239C0}" dt="2024-02-12T20:24:11.285" v="2584" actId="1035"/>
          <ac:picMkLst>
            <pc:docMk/>
            <pc:sldMk cId="3218377312" sldId="1578"/>
            <ac:picMk id="9" creationId="{9E96EDB0-8962-C2A4-8DA6-8C719735A4CE}"/>
          </ac:picMkLst>
        </pc:picChg>
        <pc:picChg chg="add mod">
          <ac:chgData name="Drgona, Jan" userId="8107277a-43fb-42e1-8aa0-684adf187181" providerId="ADAL" clId="{CF0E89E5-5558-4940-8357-6C60149239C0}" dt="2024-02-12T20:24:11.285" v="2584" actId="1035"/>
          <ac:picMkLst>
            <pc:docMk/>
            <pc:sldMk cId="3218377312" sldId="1578"/>
            <ac:picMk id="3074" creationId="{7FE6B72F-235D-EEC6-C653-5AF0D1B97E87}"/>
          </ac:picMkLst>
        </pc:picChg>
      </pc:sldChg>
      <pc:sldChg chg="add del">
        <pc:chgData name="Drgona, Jan" userId="8107277a-43fb-42e1-8aa0-684adf187181" providerId="ADAL" clId="{CF0E89E5-5558-4940-8357-6C60149239C0}" dt="2024-02-13T15:29:07.261" v="2819" actId="47"/>
        <pc:sldMkLst>
          <pc:docMk/>
          <pc:sldMk cId="1890785197" sldId="15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64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9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1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February 12, 2024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February 12, 2024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February 12, 2024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2/12/2024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2/12/2024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2/12/2024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2/12/2024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2/12/2024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2/12/2024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2/12/2024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February 12, 2024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10.png"/><Relationship Id="rId9" Type="http://schemas.openxmlformats.org/officeDocument/2006/relationships/hyperlink" Target="https://github.com/pnnl/neuromancer/tree/master/examples/ODE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../media/media2.mp4"/><Relationship Id="rId7" Type="http://schemas.openxmlformats.org/officeDocument/2006/relationships/image" Target="../media/image5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6.xml"/><Relationship Id="rId10" Type="http://schemas.openxmlformats.org/officeDocument/2006/relationships/hyperlink" Target="https://github.com/pnnl/neuromancer/tree/master/src/neuromancer/slim" TargetMode="External"/><Relationship Id="rId4" Type="http://schemas.openxmlformats.org/officeDocument/2006/relationships/video" Target="../media/media2.mp4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ys.com/blog/hybrid-analytics-tool-set-for-digital-twins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hyperlink" Target="https://resources.nvidia.com/en-us-modulus-pathfactory/physics-ml-platform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nnl/neuromancer" TargetMode="External"/><Relationship Id="rId13" Type="http://schemas.openxmlformats.org/officeDocument/2006/relationships/image" Target="../media/image68.png"/><Relationship Id="rId3" Type="http://schemas.openxmlformats.org/officeDocument/2006/relationships/hyperlink" Target="https://github.com/pyg-team/pytorch_geometric" TargetMode="External"/><Relationship Id="rId7" Type="http://schemas.openxmlformats.org/officeDocument/2006/relationships/hyperlink" Target="https://github.com/DiffEqML/torchdyn" TargetMode="External"/><Relationship Id="rId12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png"/><Relationship Id="rId11" Type="http://schemas.openxmlformats.org/officeDocument/2006/relationships/hyperlink" Target="https://github.com/dynamicslab/pysindy" TargetMode="External"/><Relationship Id="rId5" Type="http://schemas.openxmlformats.org/officeDocument/2006/relationships/hyperlink" Target="https://github.com/deepmind/jraph" TargetMode="External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hyperlink" Target="https://sciml.ai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2.png"/><Relationship Id="rId7" Type="http://schemas.openxmlformats.org/officeDocument/2006/relationships/image" Target="../media/image7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gif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6.gif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1.png"/><Relationship Id="rId5" Type="http://schemas.openxmlformats.org/officeDocument/2006/relationships/image" Target="../media/image71.gif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sciml.wur.nl/reviews/sciml/scim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6.xml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1.tiff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ciml.wur.nl/reviews/sciml/sciml.html" TargetMode="Externa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nnl/neuromancer/blob/master/examples/PDEs/Part_2_PINN_BurgersEquation.ipynb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104" y="1679632"/>
            <a:ext cx="4313583" cy="1132834"/>
          </a:xfrm>
        </p:spPr>
        <p:txBody>
          <a:bodyPr/>
          <a:lstStyle/>
          <a:p>
            <a:r>
              <a:rPr lang="en-US" sz="2800" dirty="0"/>
              <a:t>Scientific Machine Learning (</a:t>
            </a:r>
            <a:r>
              <a:rPr lang="en-US" sz="2800" dirty="0" err="1"/>
              <a:t>SciML</a:t>
            </a:r>
            <a:r>
              <a:rPr lang="en-US" sz="2800" dirty="0"/>
              <a:t>) 101</a:t>
            </a:r>
            <a:endParaRPr lang="en-US" sz="24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February 12, 2024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883161"/>
            <a:ext cx="4313583" cy="1059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25"/>
              </a:spcBef>
            </a:pPr>
            <a:r>
              <a:rPr lang="en-US" sz="1600" b="1" dirty="0" err="1">
                <a:latin typeface="Arial"/>
                <a:cs typeface="Arial"/>
              </a:rPr>
              <a:t>SciML</a:t>
            </a:r>
            <a:r>
              <a:rPr lang="en-US" sz="1600" b="1" dirty="0">
                <a:latin typeface="Arial"/>
                <a:cs typeface="Arial"/>
              </a:rPr>
              <a:t> team: </a:t>
            </a:r>
            <a:r>
              <a:rPr lang="en-US" sz="1600" dirty="0">
                <a:latin typeface="Arial"/>
                <a:cs typeface="Arial"/>
              </a:rPr>
              <a:t>Madelyn Shapiro, Colby Ham, Jonathan Tu, Draguna Vrabie, Court Corley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1D21-39D1-BC4F-8470-AE67D8B4F0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72107" y="1023465"/>
            <a:ext cx="8088111" cy="5209956"/>
          </a:xfrm>
        </p:spPr>
        <p:txBody>
          <a:bodyPr/>
          <a:lstStyle/>
          <a:p>
            <a:pPr marL="0" indent="0">
              <a:buNone/>
            </a:pPr>
            <a:endParaRPr lang="en-US" sz="1800" b="1" dirty="0"/>
          </a:p>
          <a:p>
            <a:pPr>
              <a:buFont typeface=".Apple Color Emoji UI"/>
              <a:buChar char="✅"/>
            </a:pPr>
            <a:r>
              <a:rPr lang="en-US" sz="1800" dirty="0"/>
              <a:t> Sparse identification of nonlinear dynamics (</a:t>
            </a:r>
            <a:r>
              <a:rPr lang="en-US" sz="1800" dirty="0" err="1"/>
              <a:t>SYNDy</a:t>
            </a:r>
            <a:r>
              <a:rPr lang="en-US" sz="1800" dirty="0"/>
              <a:t>)  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Brunton et al., 2016 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Neural State Space Models (NSSM) 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Skomski et al., 2021</a:t>
            </a:r>
            <a:endParaRPr lang="en-US" sz="1800" dirty="0"/>
          </a:p>
          <a:p>
            <a:pPr>
              <a:buFont typeface=".Apple Color Emoji UI"/>
              <a:buChar char="✅"/>
            </a:pPr>
            <a:r>
              <a:rPr lang="en-US" sz="1800" dirty="0"/>
              <a:t> Graph Neural Networks (GNN)  </a:t>
            </a:r>
            <a:r>
              <a:rPr lang="en-US" sz="1400" dirty="0" err="1">
                <a:solidFill>
                  <a:srgbClr val="777777"/>
                </a:solidFill>
              </a:rPr>
              <a:t>Scarselli</a:t>
            </a:r>
            <a:r>
              <a:rPr lang="en-US" sz="1400" dirty="0">
                <a:solidFill>
                  <a:srgbClr val="777777"/>
                </a:solidFill>
              </a:rPr>
              <a:t>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et al., 2004</a:t>
            </a:r>
            <a:endParaRPr lang="en-US" sz="1400" dirty="0">
              <a:solidFill>
                <a:srgbClr val="777777"/>
              </a:solidFill>
            </a:endParaRPr>
          </a:p>
          <a:p>
            <a:pPr>
              <a:buFont typeface=".Apple Color Emoji UI"/>
              <a:buChar char="✅"/>
            </a:pPr>
            <a:r>
              <a:rPr lang="en-US" sz="1800" dirty="0"/>
              <a:t> Neural Ordinary Differential Equations (NODE)  </a:t>
            </a:r>
            <a:r>
              <a:rPr lang="en-US" sz="1400" b="0" i="0" dirty="0">
                <a:solidFill>
                  <a:srgbClr val="70757A"/>
                </a:solidFill>
                <a:effectLst/>
                <a:latin typeface="Roboto" panose="02000000000000000000" pitchFamily="2" charset="0"/>
              </a:rPr>
              <a:t>RTQ 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Chen et al., 2018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Universal Differential Equations (UDE)  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Rackauckas et al., 2020</a:t>
            </a:r>
          </a:p>
          <a:p>
            <a:pPr>
              <a:buFont typeface=".Apple Color Emoji UI"/>
              <a:buChar char="✅"/>
            </a:pPr>
            <a:r>
              <a:rPr lang="en-US" sz="1800" dirty="0"/>
              <a:t> Hamiltonian Neural Networks (HNN)  </a:t>
            </a:r>
            <a:r>
              <a:rPr lang="en-US" sz="1400" dirty="0" err="1">
                <a:solidFill>
                  <a:srgbClr val="70757A"/>
                </a:solidFill>
                <a:latin typeface="Roboto" panose="02000000000000000000" pitchFamily="2" charset="0"/>
              </a:rPr>
              <a:t>Greydanus</a:t>
            </a:r>
            <a:r>
              <a:rPr lang="en-US" sz="1400" dirty="0">
                <a:solidFill>
                  <a:srgbClr val="70757A"/>
                </a:solidFill>
                <a:latin typeface="Roboto" panose="02000000000000000000" pitchFamily="2" charset="0"/>
              </a:rPr>
              <a:t> et al., 2019</a:t>
            </a:r>
          </a:p>
        </p:txBody>
      </p:sp>
      <p:pic>
        <p:nvPicPr>
          <p:cNvPr id="6" name="Picture 2" descr="Sparse identification of nonlinear dynamics with low-dimensionalized flow  representations | Journal of Fluid Mechanics | Cambridge Core">
            <a:extLst>
              <a:ext uri="{FF2B5EF4-FFF2-40B4-BE49-F238E27FC236}">
                <a16:creationId xmlns:a16="http://schemas.microsoft.com/office/drawing/2014/main" id="{6ED1BA7A-4D2C-0074-A49E-B99CD531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26" y="468194"/>
            <a:ext cx="2844186" cy="12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91CCFD-479C-CDDC-FAF4-206874735372}"/>
              </a:ext>
            </a:extLst>
          </p:cNvPr>
          <p:cNvSpPr txBox="1"/>
          <p:nvPr/>
        </p:nvSpPr>
        <p:spPr>
          <a:xfrm>
            <a:off x="11249116" y="1778842"/>
            <a:ext cx="990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SYNDy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D2FB10-5A20-DCED-8CF8-295120ED5B05}"/>
              </a:ext>
            </a:extLst>
          </p:cNvPr>
          <p:cNvGrpSpPr/>
          <p:nvPr/>
        </p:nvGrpSpPr>
        <p:grpSpPr>
          <a:xfrm>
            <a:off x="9672920" y="4755603"/>
            <a:ext cx="2336807" cy="1925060"/>
            <a:chOff x="8551220" y="1461224"/>
            <a:chExt cx="1934077" cy="29464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93B797-D5E5-B189-4943-1D810CE64769}"/>
                </a:ext>
              </a:extLst>
            </p:cNvPr>
            <p:cNvSpPr txBox="1"/>
            <p:nvPr/>
          </p:nvSpPr>
          <p:spPr>
            <a:xfrm>
              <a:off x="9267695" y="3727949"/>
              <a:ext cx="742643" cy="679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UDE</a:t>
              </a: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CAA51-F0A2-A07D-824C-573EA45111E1}"/>
                    </a:ext>
                  </a:extLst>
                </p:cNvPr>
                <p:cNvSpPr txBox="1"/>
                <p:nvPr/>
              </p:nvSpPr>
              <p:spPr>
                <a:xfrm>
                  <a:off x="8551220" y="1752486"/>
                  <a:ext cx="1934077" cy="2203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CAA51-F0A2-A07D-824C-573EA4511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1220" y="1752486"/>
                  <a:ext cx="1934077" cy="22035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ounded Rectangle 11">
              <a:extLst>
                <a:ext uri="{FF2B5EF4-FFF2-40B4-BE49-F238E27FC236}">
                  <a16:creationId xmlns:a16="http://schemas.microsoft.com/office/drawing/2014/main" id="{BCFBA817-A539-DC23-8310-BE3ABCA77F8F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5" name="Picture 2" descr="A Comprehensive Introduction to Graph Neural Networks (GNNs) | DataCamp">
            <a:extLst>
              <a:ext uri="{FF2B5EF4-FFF2-40B4-BE49-F238E27FC236}">
                <a16:creationId xmlns:a16="http://schemas.microsoft.com/office/drawing/2014/main" id="{852FC082-996B-6A83-8064-BCE77DB98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26" y="4824880"/>
            <a:ext cx="2995988" cy="17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D71A75C-68B1-E18F-9B44-47798FD22825}"/>
              </a:ext>
            </a:extLst>
          </p:cNvPr>
          <p:cNvSpPr txBox="1"/>
          <p:nvPr/>
        </p:nvSpPr>
        <p:spPr>
          <a:xfrm>
            <a:off x="3908089" y="5990582"/>
            <a:ext cx="2355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</a:t>
            </a:r>
            <a:r>
              <a:rPr lang="en-US" sz="1800" dirty="0"/>
              <a:t>NN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C8D783C-0DA3-4097-B434-99976E2ED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136" y="3620474"/>
            <a:ext cx="2672744" cy="15383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5E09DCB-4168-26FD-3C48-C6FB06574BF1}"/>
              </a:ext>
            </a:extLst>
          </p:cNvPr>
          <p:cNvSpPr txBox="1"/>
          <p:nvPr/>
        </p:nvSpPr>
        <p:spPr>
          <a:xfrm>
            <a:off x="3887170" y="4204967"/>
            <a:ext cx="1040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NODE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7071F2-2EC0-EAEB-057D-5E2A797C03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881" r="3700"/>
          <a:stretch/>
        </p:blipFill>
        <p:spPr>
          <a:xfrm>
            <a:off x="8078038" y="2289169"/>
            <a:ext cx="4075122" cy="2014083"/>
          </a:xfrm>
          <a:prstGeom prst="rect">
            <a:avLst/>
          </a:prstGeom>
        </p:spPr>
      </p:pic>
      <p:pic>
        <p:nvPicPr>
          <p:cNvPr id="45" name="Picture 6" descr="Model architecture of Dissipative Hamiltonian Neural Networks (DHNN), a...  | Download Scientific Diagram">
            <a:extLst>
              <a:ext uri="{FF2B5EF4-FFF2-40B4-BE49-F238E27FC236}">
                <a16:creationId xmlns:a16="http://schemas.microsoft.com/office/drawing/2014/main" id="{49D6E444-5B83-AA92-C82E-2BE44BF19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06" y="3855044"/>
            <a:ext cx="4508961" cy="249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73DCA6C-AEA8-C2CA-3B2B-487AABC189FE}"/>
              </a:ext>
            </a:extLst>
          </p:cNvPr>
          <p:cNvSpPr txBox="1"/>
          <p:nvPr/>
        </p:nvSpPr>
        <p:spPr>
          <a:xfrm>
            <a:off x="11249116" y="3933920"/>
            <a:ext cx="2355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NSSM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56075E-5A7D-A026-6BBD-5724C717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Physics-Informed Architecture Design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79123-859C-295C-5452-A27823120B28}"/>
              </a:ext>
            </a:extLst>
          </p:cNvPr>
          <p:cNvSpPr txBox="1"/>
          <p:nvPr/>
        </p:nvSpPr>
        <p:spPr>
          <a:xfrm>
            <a:off x="2005183" y="6458309"/>
            <a:ext cx="7475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https://github.com/pnnl/neuromancer/tree/master/examples/ODEs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A7644-2ED8-13E2-2ADB-E80B9573AAD8}"/>
              </a:ext>
            </a:extLst>
          </p:cNvPr>
          <p:cNvSpPr txBox="1"/>
          <p:nvPr/>
        </p:nvSpPr>
        <p:spPr>
          <a:xfrm>
            <a:off x="8690732" y="5920590"/>
            <a:ext cx="2355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5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B9838-D98D-43ED-B21C-07B5EAF1D533}"/>
              </a:ext>
            </a:extLst>
          </p:cNvPr>
          <p:cNvGrpSpPr/>
          <p:nvPr/>
        </p:nvGrpSpPr>
        <p:grpSpPr>
          <a:xfrm>
            <a:off x="1631705" y="3540308"/>
            <a:ext cx="9737482" cy="3546290"/>
            <a:chOff x="2298357" y="4276339"/>
            <a:chExt cx="10818206" cy="4064003"/>
          </a:xfrm>
        </p:grpSpPr>
        <p:pic>
          <p:nvPicPr>
            <p:cNvPr id="9" name="pf2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0DCC97DE-82D6-4A2A-966A-2604E19AE60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7864547" y="4371975"/>
              <a:ext cx="5143500" cy="3857625"/>
            </a:xfrm>
            <a:prstGeom prst="rect">
              <a:avLst/>
            </a:prstGeom>
          </p:spPr>
        </p:pic>
        <p:pic>
          <p:nvPicPr>
            <p:cNvPr id="10" name="spectral_transition_matrix">
              <a:hlinkClick r:id="" action="ppaction://media"/>
              <a:extLst>
                <a:ext uri="{FF2B5EF4-FFF2-40B4-BE49-F238E27FC236}">
                  <a16:creationId xmlns:a16="http://schemas.microsoft.com/office/drawing/2014/main" id="{C2DCD73B-EEE8-49FD-9390-675253E58E5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2365128" y="4371974"/>
              <a:ext cx="5141676" cy="385625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49879E-25A9-4C41-9F98-3DDC36EDF1A0}"/>
                </a:ext>
              </a:extLst>
            </p:cNvPr>
            <p:cNvSpPr/>
            <p:nvPr/>
          </p:nvSpPr>
          <p:spPr>
            <a:xfrm>
              <a:off x="2298357" y="4276339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150D8-B14E-4E3E-B578-5E5FC612B0EC}"/>
                </a:ext>
              </a:extLst>
            </p:cNvPr>
            <p:cNvSpPr/>
            <p:nvPr/>
          </p:nvSpPr>
          <p:spPr>
            <a:xfrm>
              <a:off x="2298357" y="7524796"/>
              <a:ext cx="10818206" cy="8155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72542" y="1438861"/>
            <a:ext cx="5817407" cy="4888523"/>
          </a:xfrm>
        </p:spPr>
        <p:txBody>
          <a:bodyPr>
            <a:normAutofit/>
          </a:bodyPr>
          <a:lstStyle/>
          <a:p>
            <a:r>
              <a:rPr lang="en-US" sz="1800" dirty="0"/>
              <a:t>Can be used to enforce sparsity, spectral conditions, or other linear algebra properties:</a:t>
            </a:r>
          </a:p>
          <a:p>
            <a:pPr lvl="1"/>
            <a:r>
              <a:rPr lang="en-US" sz="1800" dirty="0"/>
              <a:t>Perron-</a:t>
            </a:r>
            <a:r>
              <a:rPr lang="en-US" sz="1800" dirty="0" err="1"/>
              <a:t>Frobenius</a:t>
            </a:r>
            <a:r>
              <a:rPr lang="en-US" sz="1800" dirty="0"/>
              <a:t> 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Tuor et al., 2020</a:t>
            </a:r>
            <a:endParaRPr lang="en-US" sz="1800" dirty="0"/>
          </a:p>
          <a:p>
            <a:pPr lvl="1"/>
            <a:r>
              <a:rPr lang="en-US" sz="1800" dirty="0"/>
              <a:t>SVD Spectral  </a:t>
            </a:r>
            <a:r>
              <a:rPr lang="en-US" sz="1400" dirty="0">
                <a:solidFill>
                  <a:srgbClr val="777777"/>
                </a:solidFill>
              </a:rPr>
              <a:t>Zhang et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al., 2018</a:t>
            </a:r>
            <a:endParaRPr lang="en-US" sz="1400" dirty="0"/>
          </a:p>
          <a:p>
            <a:pPr lvl="1"/>
            <a:r>
              <a:rPr lang="en-US" sz="1800" dirty="0"/>
              <a:t>Orthogonal  </a:t>
            </a:r>
            <a:r>
              <a:rPr lang="en-US" sz="1400" dirty="0" err="1">
                <a:solidFill>
                  <a:srgbClr val="777777"/>
                </a:solidFill>
              </a:rPr>
              <a:t>Mhammedi</a:t>
            </a:r>
            <a:r>
              <a:rPr lang="en-US" sz="1400" dirty="0">
                <a:solidFill>
                  <a:srgbClr val="777777"/>
                </a:solidFill>
              </a:rPr>
              <a:t>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et al., 2017</a:t>
            </a:r>
            <a:endParaRPr lang="en-US" sz="1400" dirty="0">
              <a:solidFill>
                <a:srgbClr val="777777"/>
              </a:solidFill>
            </a:endParaRPr>
          </a:p>
          <a:p>
            <a:pPr lvl="1"/>
            <a:r>
              <a:rPr lang="en-US" sz="1800" dirty="0" err="1"/>
              <a:t>Symplectic</a:t>
            </a:r>
            <a:r>
              <a:rPr lang="en-US" sz="1800" dirty="0"/>
              <a:t>  </a:t>
            </a:r>
            <a:r>
              <a:rPr lang="en-US" sz="1400" dirty="0">
                <a:solidFill>
                  <a:srgbClr val="777777"/>
                </a:solidFill>
              </a:rPr>
              <a:t>Haber </a:t>
            </a:r>
            <a:r>
              <a:rPr 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et al., 2017</a:t>
            </a:r>
            <a:endParaRPr lang="en-US" sz="1400" dirty="0"/>
          </a:p>
          <a:p>
            <a:pPr lvl="1"/>
            <a:r>
              <a:rPr lang="en-US" sz="1800" dirty="0"/>
              <a:t>Anti-symmetric  </a:t>
            </a:r>
            <a:r>
              <a:rPr lang="en-US" sz="1400" dirty="0">
                <a:solidFill>
                  <a:srgbClr val="777777"/>
                </a:solidFill>
              </a:rPr>
              <a:t>Chang et al., 2019</a:t>
            </a:r>
          </a:p>
          <a:p>
            <a:pPr lvl="1"/>
            <a:r>
              <a:rPr lang="en-US" sz="1800" dirty="0"/>
              <a:t>Schur Decomposition  </a:t>
            </a:r>
            <a:r>
              <a:rPr lang="en-US" sz="1400" dirty="0" err="1">
                <a:solidFill>
                  <a:srgbClr val="777777"/>
                </a:solidFill>
              </a:rPr>
              <a:t>Kerg</a:t>
            </a:r>
            <a:r>
              <a:rPr lang="en-US" sz="1400" dirty="0">
                <a:solidFill>
                  <a:srgbClr val="777777"/>
                </a:solidFill>
              </a:rPr>
              <a:t> et al., 2019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D738F-455C-442F-B6FB-DAB50F6FB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949" y="1478730"/>
            <a:ext cx="5096608" cy="2224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F709B-3005-48AB-94FF-DE5506A7A315}"/>
              </a:ext>
            </a:extLst>
          </p:cNvPr>
          <p:cNvSpPr txBox="1"/>
          <p:nvPr/>
        </p:nvSpPr>
        <p:spPr>
          <a:xfrm>
            <a:off x="3064827" y="388480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SVD weights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CCEEE-61EF-4AA2-951A-FEFFFF715F71}"/>
              </a:ext>
            </a:extLst>
          </p:cNvPr>
          <p:cNvSpPr txBox="1"/>
          <p:nvPr/>
        </p:nvSpPr>
        <p:spPr>
          <a:xfrm>
            <a:off x="7649456" y="388480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Perron-</a:t>
            </a:r>
            <a:r>
              <a:rPr lang="en-US" dirty="0" err="1"/>
              <a:t>Frobenius</a:t>
            </a:r>
            <a:r>
              <a:rPr lang="en-US" dirty="0"/>
              <a:t> weights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63334-C517-43B2-BABB-30357D4FF037}"/>
              </a:ext>
            </a:extLst>
          </p:cNvPr>
          <p:cNvSpPr/>
          <p:nvPr/>
        </p:nvSpPr>
        <p:spPr>
          <a:xfrm>
            <a:off x="1631705" y="6452685"/>
            <a:ext cx="8610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0948" lvl="1" indent="-189963"/>
            <a:r>
              <a:rPr lang="en-US" sz="2000" dirty="0">
                <a:hlinkClick r:id="rId10"/>
              </a:rPr>
              <a:t>https://github.com/pnnl/neuromancer/tree/master/src/neuromancer/slim</a:t>
            </a:r>
            <a:r>
              <a:rPr lang="en-US" sz="2000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99BEA0-4C77-55BA-7F78-FA80E15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Physics-Informed Initializations and Matrix Factorizations</a:t>
            </a:r>
          </a:p>
        </p:txBody>
      </p:sp>
    </p:spTree>
    <p:extLst>
      <p:ext uri="{BB962C8B-B14F-4D97-AF65-F5344CB8AC3E}">
        <p14:creationId xmlns:p14="http://schemas.microsoft.com/office/powerpoint/2010/main" val="1244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E72BD-9C36-3F33-3EAD-6C4D7AAD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0B00D2-DBE8-CC9A-7780-A832705D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Hybrid physics-ML models</a:t>
            </a:r>
            <a:endParaRPr lang="en-US" dirty="0"/>
          </a:p>
        </p:txBody>
      </p:sp>
      <p:pic>
        <p:nvPicPr>
          <p:cNvPr id="3074" name="Picture 2" descr="Hybrids analytics ven diagram">
            <a:extLst>
              <a:ext uri="{FF2B5EF4-FFF2-40B4-BE49-F238E27FC236}">
                <a16:creationId xmlns:a16="http://schemas.microsoft.com/office/drawing/2014/main" id="{7FE6B72F-235D-EEC6-C653-5AF0D1B97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353" y="2524270"/>
            <a:ext cx="4128247" cy="31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55A9F-1AAD-EC6D-21D4-36AE821BF496}"/>
              </a:ext>
            </a:extLst>
          </p:cNvPr>
          <p:cNvSpPr txBox="1"/>
          <p:nvPr/>
        </p:nvSpPr>
        <p:spPr>
          <a:xfrm>
            <a:off x="968651" y="5726177"/>
            <a:ext cx="107056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https://www.ansys.com/blog/hybrid-analytics-tool-set-for-digital-twins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https://resources.nvidia.com/en-us-modulus-pathfactory/physics-ml-platform</a:t>
            </a:r>
            <a:endParaRPr lang="en-US" sz="1600" dirty="0"/>
          </a:p>
          <a:p>
            <a:r>
              <a:rPr lang="en-US" sz="1600" dirty="0"/>
              <a:t>[4] Nghiem T. Drgona J., et al. Physics-Informed Machine Learning for Modeling and Control of Dynamical Systems, ACC, 2023.</a:t>
            </a:r>
            <a:endParaRPr lang="en-US" sz="1600" dirty="0">
              <a:hlinkClick r:id="rId3"/>
            </a:endParaRPr>
          </a:p>
          <a:p>
            <a:r>
              <a:rPr lang="en-US" sz="1600" dirty="0"/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06A0A9-7842-931F-391C-79A7B4856859}"/>
              </a:ext>
            </a:extLst>
          </p:cNvPr>
          <p:cNvGrpSpPr/>
          <p:nvPr/>
        </p:nvGrpSpPr>
        <p:grpSpPr>
          <a:xfrm>
            <a:off x="1089211" y="2655407"/>
            <a:ext cx="6870984" cy="2831612"/>
            <a:chOff x="838200" y="1905875"/>
            <a:chExt cx="9742194" cy="3395834"/>
          </a:xfrm>
        </p:grpSpPr>
        <p:pic>
          <p:nvPicPr>
            <p:cNvPr id="8" name="Picture 7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71EA2868-82D5-E8FF-289B-F37674EC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931527"/>
              <a:ext cx="6423471" cy="3284316"/>
            </a:xfrm>
            <a:prstGeom prst="rect">
              <a:avLst/>
            </a:prstGeom>
          </p:spPr>
        </p:pic>
        <p:pic>
          <p:nvPicPr>
            <p:cNvPr id="9" name="Picture 2" descr="Machine Learning Icon. Artificial Intelligence, Smart Machine Logo  Template. Vector Illustration. Stock Illustration - Illustration of  solutions, chip: 204354460">
              <a:extLst>
                <a:ext uri="{FF2B5EF4-FFF2-40B4-BE49-F238E27FC236}">
                  <a16:creationId xmlns:a16="http://schemas.microsoft.com/office/drawing/2014/main" id="{9E96EDB0-8962-C2A4-8DA6-8C719735A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3877" y="2580426"/>
              <a:ext cx="1986517" cy="198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rved Down Arrow 4">
              <a:extLst>
                <a:ext uri="{FF2B5EF4-FFF2-40B4-BE49-F238E27FC236}">
                  <a16:creationId xmlns:a16="http://schemas.microsoft.com/office/drawing/2014/main" id="{2CBC3FD1-1F25-0E0F-BFBE-2003DF9FC463}"/>
                </a:ext>
              </a:extLst>
            </p:cNvPr>
            <p:cNvSpPr/>
            <p:nvPr/>
          </p:nvSpPr>
          <p:spPr>
            <a:xfrm>
              <a:off x="7566471" y="1905875"/>
              <a:ext cx="1958529" cy="956028"/>
            </a:xfrm>
            <a:prstGeom prst="curved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urved Down Arrow 5">
              <a:extLst>
                <a:ext uri="{FF2B5EF4-FFF2-40B4-BE49-F238E27FC236}">
                  <a16:creationId xmlns:a16="http://schemas.microsoft.com/office/drawing/2014/main" id="{B6048D81-4EC6-420A-C867-3A6030AD65BD}"/>
                </a:ext>
              </a:extLst>
            </p:cNvPr>
            <p:cNvSpPr/>
            <p:nvPr/>
          </p:nvSpPr>
          <p:spPr>
            <a:xfrm rot="10800000">
              <a:off x="7350571" y="4345681"/>
              <a:ext cx="1958529" cy="956028"/>
            </a:xfrm>
            <a:prstGeom prst="curvedDownArrow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BD4E31-CD32-C251-3035-B66F8DF0A779}"/>
                </a:ext>
              </a:extLst>
            </p:cNvPr>
            <p:cNvSpPr txBox="1"/>
            <p:nvPr/>
          </p:nvSpPr>
          <p:spPr>
            <a:xfrm>
              <a:off x="8155052" y="2025986"/>
              <a:ext cx="53732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701E83-3CDD-D14B-6B1F-970345E3CDBC}"/>
                </a:ext>
              </a:extLst>
            </p:cNvPr>
            <p:cNvSpPr txBox="1"/>
            <p:nvPr/>
          </p:nvSpPr>
          <p:spPr>
            <a:xfrm>
              <a:off x="7901959" y="4723944"/>
              <a:ext cx="98296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Adaptation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05FF109-8479-2432-13CF-35EC98773B66}"/>
              </a:ext>
            </a:extLst>
          </p:cNvPr>
          <p:cNvSpPr txBox="1">
            <a:spLocks/>
          </p:cNvSpPr>
          <p:nvPr/>
        </p:nvSpPr>
        <p:spPr>
          <a:xfrm>
            <a:off x="968651" y="1447330"/>
            <a:ext cx="11111980" cy="1195223"/>
          </a:xfrm>
          <a:prstGeom prst="rect">
            <a:avLst/>
          </a:prstGeom>
        </p:spPr>
        <p:txBody>
          <a:bodyPr>
            <a:noAutofit/>
          </a:bodyPr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</a:rPr>
              <a:t>Digital twins are becoming widely available across many different domains</a:t>
            </a:r>
          </a:p>
          <a:p>
            <a:pPr lvl="1"/>
            <a:r>
              <a:rPr lang="en-US" sz="1800" dirty="0">
                <a:latin typeface="Arial" panose="020B0604020202020204" pitchFamily="34" charset="0"/>
              </a:rPr>
              <a:t>Physics-based modeling toolkits and simulation environments </a:t>
            </a:r>
            <a:r>
              <a:rPr lang="en-US" sz="1800" b="1" dirty="0">
                <a:latin typeface="Arial" panose="020B0604020202020204" pitchFamily="34" charset="0"/>
              </a:rPr>
              <a:t>containing learning modules capable of adapting to operational data </a:t>
            </a:r>
            <a:r>
              <a:rPr lang="en-US" sz="1800" dirty="0">
                <a:latin typeface="Arial" panose="020B0604020202020204" pitchFamily="34" charset="0"/>
              </a:rPr>
              <a:t>to maintain high prediction accuracy over product lifetime.</a:t>
            </a:r>
            <a:endParaRPr lang="en-US" sz="1800" b="1" dirty="0">
              <a:latin typeface="Arial" panose="020B0604020202020204" pitchFamily="34" charset="0"/>
            </a:endParaRPr>
          </a:p>
          <a:p>
            <a:pPr lvl="1"/>
            <a:endParaRPr lang="en-US" sz="1800" b="1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3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69296-7EA8-1A73-A397-1042009D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E7717DC3-F454-AB0A-607B-27825D8E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04" y="5155674"/>
            <a:ext cx="650992" cy="64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09AE5-3DFC-D995-22DA-D2EA2849C35F}"/>
              </a:ext>
            </a:extLst>
          </p:cNvPr>
          <p:cNvSpPr txBox="1"/>
          <p:nvPr/>
        </p:nvSpPr>
        <p:spPr>
          <a:xfrm>
            <a:off x="2410190" y="5146185"/>
            <a:ext cx="8835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/>
              <a:t>Pytorch</a:t>
            </a:r>
            <a:r>
              <a:rPr lang="en-US" sz="1800" b="1" dirty="0"/>
              <a:t> Geometric - </a:t>
            </a:r>
            <a:r>
              <a:rPr lang="en-US" dirty="0" err="1"/>
              <a:t>PyTorch</a:t>
            </a:r>
            <a:r>
              <a:rPr lang="en-US" dirty="0"/>
              <a:t> library for graph neural networks </a:t>
            </a:r>
          </a:p>
          <a:p>
            <a:r>
              <a:rPr lang="en-US" sz="1800" dirty="0">
                <a:hlinkClick r:id="rId3"/>
              </a:rPr>
              <a:t>https://github.com/pyg-team/pytorch_geometric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4100" name="Picture 4" descr="logo">
            <a:extLst>
              <a:ext uri="{FF2B5EF4-FFF2-40B4-BE49-F238E27FC236}">
                <a16:creationId xmlns:a16="http://schemas.microsoft.com/office/drawing/2014/main" id="{20725F4C-A1D4-AFD6-E74B-9F1A73BF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98" y="4106105"/>
            <a:ext cx="679309" cy="85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9F2711-657B-1964-DDCA-9F17B626B3C3}"/>
              </a:ext>
            </a:extLst>
          </p:cNvPr>
          <p:cNvSpPr txBox="1"/>
          <p:nvPr/>
        </p:nvSpPr>
        <p:spPr>
          <a:xfrm>
            <a:off x="2370624" y="4332466"/>
            <a:ext cx="9032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Jraph</a:t>
            </a:r>
            <a:r>
              <a:rPr lang="en-US" dirty="0"/>
              <a:t> - JAX library for graph neural networks </a:t>
            </a:r>
            <a:r>
              <a:rPr lang="en-US" dirty="0">
                <a:hlinkClick r:id="rId5"/>
              </a:rPr>
              <a:t>https://github.com/deepmind/jraph</a:t>
            </a:r>
            <a:r>
              <a:rPr lang="en-US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84546DB-36CF-C7B3-7085-55AC8181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42" y="3278169"/>
            <a:ext cx="713365" cy="71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8AA0E8-07A7-0F04-94FB-9F8BE81D530B}"/>
              </a:ext>
            </a:extLst>
          </p:cNvPr>
          <p:cNvSpPr txBox="1"/>
          <p:nvPr/>
        </p:nvSpPr>
        <p:spPr>
          <a:xfrm>
            <a:off x="2387482" y="3381858"/>
            <a:ext cx="9274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Torchdyn</a:t>
            </a:r>
            <a:r>
              <a:rPr lang="en-US" dirty="0"/>
              <a:t> - </a:t>
            </a:r>
            <a:r>
              <a:rPr lang="en-US" dirty="0" err="1"/>
              <a:t>PyTorch</a:t>
            </a:r>
            <a:r>
              <a:rPr lang="en-US" dirty="0"/>
              <a:t> library for neural differential equations </a:t>
            </a:r>
          </a:p>
          <a:p>
            <a:r>
              <a:rPr lang="en-US" dirty="0">
                <a:hlinkClick r:id="rId7"/>
              </a:rPr>
              <a:t>https://github.com/DiffEqML/torchdyn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AD506-BB41-207D-E4A3-4846AD58830F}"/>
              </a:ext>
            </a:extLst>
          </p:cNvPr>
          <p:cNvSpPr txBox="1"/>
          <p:nvPr/>
        </p:nvSpPr>
        <p:spPr>
          <a:xfrm>
            <a:off x="2387482" y="2419585"/>
            <a:ext cx="9587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Neuromancer</a:t>
            </a:r>
            <a:r>
              <a:rPr lang="en-US" dirty="0"/>
              <a:t> - </a:t>
            </a:r>
            <a:r>
              <a:rPr lang="en-US" dirty="0" err="1"/>
              <a:t>PyTorch</a:t>
            </a:r>
            <a:r>
              <a:rPr lang="en-US" dirty="0"/>
              <a:t> library for physics-informed system identification and control </a:t>
            </a:r>
            <a:r>
              <a:rPr lang="en-US" dirty="0">
                <a:hlinkClick r:id="rId8"/>
              </a:rPr>
              <a:t>https://github.com/pnnl/neuromancer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00FBF-EEA6-7718-21EA-6D884F01CAED}"/>
              </a:ext>
            </a:extLst>
          </p:cNvPr>
          <p:cNvSpPr txBox="1"/>
          <p:nvPr/>
        </p:nvSpPr>
        <p:spPr>
          <a:xfrm>
            <a:off x="2410190" y="1722247"/>
            <a:ext cx="9951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Julia </a:t>
            </a:r>
            <a:r>
              <a:rPr lang="en-US" b="1" dirty="0" err="1"/>
              <a:t>SciML</a:t>
            </a:r>
            <a:r>
              <a:rPr lang="en-US" dirty="0"/>
              <a:t>: Open-Source Software for Scientific Machine Learning </a:t>
            </a:r>
            <a:r>
              <a:rPr lang="en-US" dirty="0">
                <a:hlinkClick r:id="rId9"/>
              </a:rPr>
              <a:t>https://sciml.ai/</a:t>
            </a:r>
            <a:r>
              <a:rPr lang="en-US" dirty="0"/>
              <a:t> </a:t>
            </a:r>
          </a:p>
        </p:txBody>
      </p:sp>
      <p:pic>
        <p:nvPicPr>
          <p:cNvPr id="4104" name="Picture 8" descr="SciML Open Source Scientific Machine Learning · GitHub">
            <a:extLst>
              <a:ext uri="{FF2B5EF4-FFF2-40B4-BE49-F238E27FC236}">
                <a16:creationId xmlns:a16="http://schemas.microsoft.com/office/drawing/2014/main" id="{F4D7CB38-25FE-E57F-3C4A-186ED38A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04" y="1456383"/>
            <a:ext cx="734315" cy="73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15339-5627-44ED-D564-2D7210B98A4B}"/>
              </a:ext>
            </a:extLst>
          </p:cNvPr>
          <p:cNvSpPr txBox="1"/>
          <p:nvPr/>
        </p:nvSpPr>
        <p:spPr>
          <a:xfrm>
            <a:off x="2410190" y="6081382"/>
            <a:ext cx="10253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PySINDy</a:t>
            </a:r>
            <a:r>
              <a:rPr lang="en-US" dirty="0"/>
              <a:t> is a sparse regression package for the </a:t>
            </a:r>
            <a:r>
              <a:rPr lang="en-US" dirty="0" err="1"/>
              <a:t>SINDy</a:t>
            </a:r>
            <a:r>
              <a:rPr lang="en-US" dirty="0"/>
              <a:t> method </a:t>
            </a:r>
            <a:r>
              <a:rPr lang="en-US" dirty="0">
                <a:hlinkClick r:id="rId11"/>
              </a:rPr>
              <a:t>https://github.com/dynamicslab/pysindy</a:t>
            </a:r>
            <a:r>
              <a:rPr lang="en-US" dirty="0"/>
              <a:t> </a:t>
            </a:r>
          </a:p>
        </p:txBody>
      </p:sp>
      <p:pic>
        <p:nvPicPr>
          <p:cNvPr id="21" name="Picture 2" descr="Sparse identification of nonlinear dynamics with low-dimensionalized flow  representations | Journal of Fluid Mechanics | Cambridge Core">
            <a:extLst>
              <a:ext uri="{FF2B5EF4-FFF2-40B4-BE49-F238E27FC236}">
                <a16:creationId xmlns:a16="http://schemas.microsoft.com/office/drawing/2014/main" id="{CD28C035-3831-060B-CC29-3AC2F1AF8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89" y="6091336"/>
            <a:ext cx="1263872" cy="71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7BE733-C967-B2D7-8FC2-A222DF06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/>
          <a:lstStyle/>
          <a:p>
            <a:r>
              <a:rPr lang="en-US" dirty="0"/>
              <a:t>Open-source </a:t>
            </a:r>
            <a:r>
              <a:rPr lang="en-US" dirty="0" err="1"/>
              <a:t>SciML</a:t>
            </a:r>
            <a:r>
              <a:rPr lang="en-US" dirty="0"/>
              <a:t> Toolkit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69DCE2-B7E1-D448-ACDF-F52456CC7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42" y="2389477"/>
            <a:ext cx="790261" cy="7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14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419454" cy="1092483"/>
          </a:xfrm>
        </p:spPr>
        <p:txBody>
          <a:bodyPr/>
          <a:lstStyle/>
          <a:p>
            <a:r>
              <a:rPr lang="en-US" dirty="0"/>
              <a:t>Learning to Optimize Capabilities in Neuromancer</a:t>
            </a:r>
          </a:p>
        </p:txBody>
      </p:sp>
      <p:pic>
        <p:nvPicPr>
          <p:cNvPr id="3074" name="Picture 2" descr="DPP_abstract.">
            <a:extLst>
              <a:ext uri="{FF2B5EF4-FFF2-40B4-BE49-F238E27FC236}">
                <a16:creationId xmlns:a16="http://schemas.microsoft.com/office/drawing/2014/main" id="{6367452A-2026-E920-B4AA-13692F3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5" y="1481613"/>
            <a:ext cx="11078705" cy="17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6D383-398A-EDB4-BCE3-5DC9223D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 bwMode="auto">
          <a:xfrm>
            <a:off x="7008508" y="3839507"/>
            <a:ext cx="3984959" cy="30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senbrock_sensitivity.">
            <a:extLst>
              <a:ext uri="{FF2B5EF4-FFF2-40B4-BE49-F238E27FC236}">
                <a16:creationId xmlns:a16="http://schemas.microsoft.com/office/drawing/2014/main" id="{A73422EB-FAB6-A179-6FEB-31D4F744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960895" y="3821512"/>
            <a:ext cx="4685070" cy="29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B90D-CF29-FB93-F0CA-92FB83D37A72}"/>
              </a:ext>
            </a:extLst>
          </p:cNvPr>
          <p:cNvSpPr txBox="1"/>
          <p:nvPr/>
        </p:nvSpPr>
        <p:spPr>
          <a:xfrm>
            <a:off x="926413" y="3382298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neural networks as explicit solutions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9618-14AD-F47A-AB11-6B2F7054A8C7}"/>
              </a:ext>
            </a:extLst>
          </p:cNvPr>
          <p:cNvSpPr txBox="1"/>
          <p:nvPr/>
        </p:nvSpPr>
        <p:spPr>
          <a:xfrm>
            <a:off x="7008508" y="3410874"/>
            <a:ext cx="4705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Feasibility restoration with implicit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Physics-Informed Neural Networks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Networked Dynamical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14201" y="4142470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Neural differential equations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433262" y="1854936"/>
            <a:ext cx="5275847" cy="2168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977" y="4600535"/>
            <a:ext cx="4351476" cy="2217800"/>
          </a:xfrm>
          <a:prstGeom prst="rect">
            <a:avLst/>
          </a:prstGeom>
        </p:spPr>
      </p:pic>
      <p:pic>
        <p:nvPicPr>
          <p:cNvPr id="1026" name="Picture 2" descr="Schematic of a physics-informed neural network (PINN), where the loss... |  Download Scientific Diagram">
            <a:extLst>
              <a:ext uri="{FF2B5EF4-FFF2-40B4-BE49-F238E27FC236}">
                <a16:creationId xmlns:a16="http://schemas.microsoft.com/office/drawing/2014/main" id="{9D40EF01-0F7D-25C7-BEC5-CBFA5B53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07" y="1901018"/>
            <a:ext cx="2756568" cy="208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0" y="1755152"/>
            <a:ext cx="3210310" cy="2407732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787174" y="4467452"/>
            <a:ext cx="3073230" cy="234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696284" y="1404253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stabilizing controllers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39485" y="4098121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146875" y="1358940"/>
            <a:ext cx="5656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constrained model-based control policies with differentiable control methods</a:t>
            </a:r>
            <a:endParaRPr lang="en-US" dirty="0"/>
          </a:p>
        </p:txBody>
      </p:sp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60404" y="4467453"/>
            <a:ext cx="3210310" cy="231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F6C2-DB3D-3C69-625D-C7BFE439EE8F}"/>
              </a:ext>
            </a:extLst>
          </p:cNvPr>
          <p:cNvSpPr txBox="1"/>
          <p:nvPr/>
        </p:nvSpPr>
        <p:spPr>
          <a:xfrm>
            <a:off x="7613876" y="4186599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Neural Lyapunov Functions</a:t>
            </a:r>
            <a:endParaRPr lang="en-US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1A07AE-C7D7-6482-FE4C-A300C4243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554" y="4584903"/>
            <a:ext cx="4027545" cy="227309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51B4A52-EC8C-B287-738E-D245517D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04" y="2037984"/>
            <a:ext cx="5656880" cy="20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Physics-informed machine learning </a:t>
            </a:r>
          </a:p>
          <a:p>
            <a:r>
              <a:rPr lang="en-US" sz="1800" b="1" dirty="0"/>
              <a:t>Data-driven modeling of dynamical systems</a:t>
            </a:r>
          </a:p>
          <a:p>
            <a:r>
              <a:rPr lang="en-US" sz="1800" b="1" dirty="0"/>
              <a:t>Model-based policy optimization</a:t>
            </a:r>
          </a:p>
          <a:p>
            <a:r>
              <a:rPr lang="en-US" sz="1800" b="1"/>
              <a:t>Parametric constrained </a:t>
            </a:r>
            <a:r>
              <a:rPr lang="en-US" sz="1800" b="1" dirty="0"/>
              <a:t>optimization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 err="1">
                <a:solidFill>
                  <a:srgbClr val="249EBB"/>
                </a:solidFill>
              </a:rPr>
              <a:t>SciML</a:t>
            </a:r>
            <a:r>
              <a:rPr lang="en-US" sz="2800" b="1" dirty="0">
                <a:solidFill>
                  <a:srgbClr val="249EBB"/>
                </a:solidFill>
              </a:rPr>
              <a:t> Selected Literature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690691" cy="1092483"/>
          </a:xfrm>
        </p:spPr>
        <p:txBody>
          <a:bodyPr>
            <a:normAutofit/>
          </a:bodyPr>
          <a:lstStyle/>
          <a:p>
            <a:r>
              <a:rPr lang="en-US" sz="3000" dirty="0"/>
              <a:t>Challenges of Dynamical Systems Modeling and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7117373" cy="4572000"/>
          </a:xfrm>
        </p:spPr>
        <p:txBody>
          <a:bodyPr/>
          <a:lstStyle/>
          <a:p>
            <a:r>
              <a:rPr lang="en-US" sz="2000" b="1" dirty="0"/>
              <a:t>Simulations</a:t>
            </a:r>
            <a:r>
              <a:rPr lang="en-US" sz="2000" dirty="0"/>
              <a:t> are crucial for many areas of decision-making and scientific discovery</a:t>
            </a:r>
          </a:p>
          <a:p>
            <a:r>
              <a:rPr lang="en-US" sz="2000" b="1" dirty="0"/>
              <a:t>Need</a:t>
            </a:r>
            <a:r>
              <a:rPr lang="en-US" sz="2000" dirty="0"/>
              <a:t>: Improve computational efficiency and scalability for heterogenous scientific simulations</a:t>
            </a:r>
          </a:p>
          <a:p>
            <a:r>
              <a:rPr lang="en-US" sz="2000" b="1" dirty="0"/>
              <a:t>Challenges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Physically-consistent data-driven modeling </a:t>
            </a:r>
          </a:p>
          <a:p>
            <a:pPr lvl="1"/>
            <a:r>
              <a:rPr lang="en-US" sz="1800" dirty="0"/>
              <a:t>Fast simulation of complex systems</a:t>
            </a:r>
          </a:p>
          <a:p>
            <a:pPr lvl="1"/>
            <a:r>
              <a:rPr lang="en-US" sz="1800" dirty="0"/>
              <a:t>Optimal control and design of complex systems</a:t>
            </a:r>
          </a:p>
          <a:p>
            <a:r>
              <a:rPr lang="en-US" sz="2000" b="1" dirty="0"/>
              <a:t>Emerging solution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Scientific Machine Learning connecting physics and AI</a:t>
            </a:r>
          </a:p>
          <a:p>
            <a:pPr marL="457182" lvl="1" indent="0">
              <a:buNone/>
            </a:pPr>
            <a:endParaRPr lang="en-US" sz="18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467621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307505"/>
            <a:ext cx="7470913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5928086"/>
            <a:ext cx="422578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Aaron Tuor, Elliott Skomski, Soumya Vasisht, Draguna Vrabie, </a:t>
            </a:r>
            <a:r>
              <a:rPr lang="en-US" sz="1400" b="1" dirty="0"/>
              <a:t>Deep Learning Explicit Differentiable Predictive Control Laws for Buildings</a:t>
            </a:r>
            <a:r>
              <a:rPr lang="en-US" sz="14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622955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172739" cy="1092483"/>
          </a:xfrm>
        </p:spPr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and </a:t>
            </a:r>
            <a:r>
              <a:rPr lang="en-US"/>
              <a:t>control policies for </a:t>
            </a:r>
            <a:r>
              <a:rPr lang="en-US" dirty="0"/>
              <a:t>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1" y="1354131"/>
            <a:ext cx="2767172" cy="365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0"/>
            <a:ext cx="5429814" cy="37847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919857"/>
            <a:ext cx="5354642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Karol </a:t>
            </a:r>
            <a:r>
              <a:rPr lang="en-US" sz="1400" dirty="0" err="1"/>
              <a:t>Kis</a:t>
            </a:r>
            <a:r>
              <a:rPr lang="en-US" sz="1400" dirty="0"/>
              <a:t>, Aaron Tuor, Draguna Vrabie, Martin Klauco,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7373178" y="5691848"/>
            <a:ext cx="367561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DD37602-1C31-4468-94C9-D9CC7557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93" y="1639141"/>
            <a:ext cx="5706709" cy="178985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8104000" y="1594436"/>
            <a:ext cx="2192951" cy="507741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9409340" y="2237967"/>
            <a:ext cx="1523714" cy="507741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9621374" y="2881498"/>
            <a:ext cx="1296770" cy="507741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7842556" y="3541638"/>
            <a:ext cx="1566784" cy="507741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4277150" y="3541639"/>
            <a:ext cx="1566784" cy="507741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954683" y="2932950"/>
            <a:ext cx="2010732" cy="507741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905753" y="1848306"/>
            <a:ext cx="2335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Problem formulation: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950478" y="4718502"/>
            <a:ext cx="2801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Lagrangian</a:t>
            </a:r>
            <a:r>
              <a:rPr lang="en-US" dirty="0">
                <a:solidFill>
                  <a:schemeClr val="accent2"/>
                </a:solidFill>
              </a:rPr>
              <a:t> form:</a:t>
            </a:r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429" y="4389405"/>
            <a:ext cx="7163942" cy="2097767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6583640" y="3541638"/>
            <a:ext cx="332961" cy="844826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8810768" y="4614590"/>
            <a:ext cx="2475480" cy="507741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199265" y="5688280"/>
            <a:ext cx="2935470" cy="672568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5F39EC0-E24C-450A-B233-D895332E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061" y="225779"/>
            <a:ext cx="9076083" cy="1034145"/>
          </a:xfrm>
        </p:spPr>
        <p:txBody>
          <a:bodyPr>
            <a:noAutofit/>
          </a:bodyPr>
          <a:lstStyle/>
          <a:p>
            <a:r>
              <a:rPr lang="en-US" sz="2600" dirty="0"/>
              <a:t>Parametric Optimization via Differentiable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06283-DC28-BBB1-1642-B7BC4597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F4E783-29C9-54E7-710C-258248C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ML vs </a:t>
            </a:r>
            <a:r>
              <a:rPr lang="en-US" sz="3000" dirty="0" err="1"/>
              <a:t>SciML</a:t>
            </a:r>
            <a:endParaRPr lang="en-US" sz="3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5FC9FE-AFB1-A0FD-F979-6601518B9DE0}"/>
              </a:ext>
            </a:extLst>
          </p:cNvPr>
          <p:cNvSpPr txBox="1">
            <a:spLocks/>
          </p:cNvSpPr>
          <p:nvPr/>
        </p:nvSpPr>
        <p:spPr>
          <a:xfrm>
            <a:off x="1181056" y="1502157"/>
            <a:ext cx="6516565" cy="435133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Traditional engineering applications are governed by fundamental principles and have physical constraints, invariants, and constants:</a:t>
            </a:r>
          </a:p>
          <a:p>
            <a:pPr lvl="1"/>
            <a:r>
              <a:rPr lang="en-US" sz="1800" dirty="0"/>
              <a:t>Conservation law, </a:t>
            </a:r>
          </a:p>
          <a:p>
            <a:pPr lvl="1"/>
            <a:r>
              <a:rPr lang="en-US" sz="1800" dirty="0"/>
              <a:t>Laws of motion</a:t>
            </a:r>
          </a:p>
          <a:p>
            <a:pPr lvl="1"/>
            <a:r>
              <a:rPr lang="en-US" sz="1800" dirty="0"/>
              <a:t>Physical constants (gravity)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79568-8392-F436-C03F-13D191FD1A0E}"/>
              </a:ext>
            </a:extLst>
          </p:cNvPr>
          <p:cNvSpPr txBox="1"/>
          <p:nvPr/>
        </p:nvSpPr>
        <p:spPr>
          <a:xfrm>
            <a:off x="955280" y="3438876"/>
            <a:ext cx="68303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49EBB"/>
                </a:solidFill>
              </a:rPr>
              <a:t>Purely data-driven, also called black-box machine learning (</a:t>
            </a:r>
            <a:r>
              <a:rPr lang="en-US" sz="2000" b="1" dirty="0">
                <a:solidFill>
                  <a:srgbClr val="249EBB"/>
                </a:solidFill>
              </a:rPr>
              <a:t>ML</a:t>
            </a:r>
            <a:r>
              <a:rPr lang="en-US" sz="2000" dirty="0">
                <a:solidFill>
                  <a:srgbClr val="249EBB"/>
                </a:solidFill>
              </a:rPr>
              <a:t>) methods, </a:t>
            </a:r>
            <a:r>
              <a:rPr lang="en-US" sz="2000" b="1" dirty="0">
                <a:solidFill>
                  <a:srgbClr val="249EBB"/>
                </a:solidFill>
              </a:rPr>
              <a:t>cannot satisfy </a:t>
            </a:r>
            <a:r>
              <a:rPr lang="en-US" sz="2000" dirty="0">
                <a:solidFill>
                  <a:srgbClr val="249EBB"/>
                </a:solidFill>
              </a:rPr>
              <a:t>underlying physics.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953D0-6F7F-86EE-AB2C-DBEC55398B1F}"/>
              </a:ext>
            </a:extLst>
          </p:cNvPr>
          <p:cNvSpPr txBox="1"/>
          <p:nvPr/>
        </p:nvSpPr>
        <p:spPr>
          <a:xfrm>
            <a:off x="975600" y="4277905"/>
            <a:ext cx="66385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dirty="0">
                <a:solidFill>
                  <a:srgbClr val="249EBB"/>
                </a:solidFill>
              </a:rPr>
              <a:t>Scientific Machine Learning (</a:t>
            </a:r>
            <a:r>
              <a:rPr lang="en-US" sz="2000" b="1" dirty="0" err="1">
                <a:solidFill>
                  <a:srgbClr val="249EBB"/>
                </a:solidFill>
              </a:rPr>
              <a:t>SciML</a:t>
            </a:r>
            <a:r>
              <a:rPr lang="en-US" sz="2000" dirty="0">
                <a:solidFill>
                  <a:srgbClr val="249EBB"/>
                </a:solidFill>
              </a:rPr>
              <a:t>) is a set of methods that </a:t>
            </a:r>
            <a:r>
              <a:rPr lang="en-US" sz="2000" b="1" dirty="0">
                <a:solidFill>
                  <a:srgbClr val="249EBB"/>
                </a:solidFill>
              </a:rPr>
              <a:t>systematically integrate ML algorithms with mathematical models and algorithms </a:t>
            </a:r>
            <a:r>
              <a:rPr lang="en-US" sz="2000" dirty="0">
                <a:solidFill>
                  <a:srgbClr val="249EBB"/>
                </a:solidFill>
              </a:rPr>
              <a:t>developed in various scientific and engineering domains. </a:t>
            </a:r>
          </a:p>
        </p:txBody>
      </p:sp>
      <p:pic>
        <p:nvPicPr>
          <p:cNvPr id="16" name="Picture 8" descr="Physics-informed machine learning | Nature Reviews Physics">
            <a:extLst>
              <a:ext uri="{FF2B5EF4-FFF2-40B4-BE49-F238E27FC236}">
                <a16:creationId xmlns:a16="http://schemas.microsoft.com/office/drawing/2014/main" id="{096E66DE-4622-C10A-0F61-E934B2A7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276" y="3849448"/>
            <a:ext cx="3907152" cy="286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CA1E0899-A974-0088-42BE-B3C30E555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02" y="181816"/>
            <a:ext cx="3764228" cy="31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E142FA-842D-AA17-74D3-B23E4B607623}"/>
              </a:ext>
            </a:extLst>
          </p:cNvPr>
          <p:cNvSpPr txBox="1"/>
          <p:nvPr/>
        </p:nvSpPr>
        <p:spPr>
          <a:xfrm>
            <a:off x="955280" y="5838143"/>
            <a:ext cx="6981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4"/>
              </a:rPr>
              <a:t>[1] https://sciml.wur.nl/reviews/sciml/sciml.html</a:t>
            </a:r>
            <a:endParaRPr lang="en-US" sz="1800" dirty="0"/>
          </a:p>
          <a:p>
            <a:r>
              <a:rPr lang="en-US" sz="1800" dirty="0"/>
              <a:t>[2] Karniadakis, G.E., </a:t>
            </a:r>
            <a:r>
              <a:rPr lang="en-US" sz="1800" dirty="0" err="1"/>
              <a:t>Kevrekidis</a:t>
            </a:r>
            <a:r>
              <a:rPr lang="en-US" sz="1800" dirty="0"/>
              <a:t>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2442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E94A0-3066-D1FE-C7A4-622EB8DE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1746DD-B114-57CB-350C-0BA3BA47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389327" cy="1092483"/>
          </a:xfrm>
        </p:spPr>
        <p:txBody>
          <a:bodyPr/>
          <a:lstStyle/>
          <a:p>
            <a:r>
              <a:rPr lang="en-US" sz="3000" dirty="0"/>
              <a:t>Scientific Machine Learning (</a:t>
            </a:r>
            <a:r>
              <a:rPr lang="en-US" sz="3000" dirty="0" err="1"/>
              <a:t>SciML</a:t>
            </a:r>
            <a:r>
              <a:rPr lang="en-US" sz="3000" dirty="0"/>
              <a:t>) Means </a:t>
            </a:r>
            <a:br>
              <a:rPr lang="en-US" sz="3000" dirty="0"/>
            </a:br>
            <a:r>
              <a:rPr lang="en-US" sz="3000" dirty="0"/>
              <a:t>Integrating Physics Into ML 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32CCF0-FE8E-80D0-A0C8-F2E228290DC5}"/>
              </a:ext>
            </a:extLst>
          </p:cNvPr>
          <p:cNvSpPr txBox="1">
            <a:spLocks/>
          </p:cNvSpPr>
          <p:nvPr/>
        </p:nvSpPr>
        <p:spPr>
          <a:xfrm>
            <a:off x="1323232" y="1655459"/>
            <a:ext cx="5914293" cy="36667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Benefits</a:t>
            </a:r>
          </a:p>
          <a:p>
            <a:r>
              <a:rPr lang="en-US" sz="1800" dirty="0"/>
              <a:t>Reduced data requirements for ML</a:t>
            </a:r>
          </a:p>
          <a:p>
            <a:r>
              <a:rPr lang="en-US" sz="1800" dirty="0"/>
              <a:t>Higher precision &amp; improved generalization</a:t>
            </a:r>
          </a:p>
          <a:p>
            <a:r>
              <a:rPr lang="en-US" sz="1800" dirty="0"/>
              <a:t>Increased interpretability &amp; trust</a:t>
            </a:r>
          </a:p>
          <a:p>
            <a:r>
              <a:rPr lang="en-US" sz="1800" dirty="0"/>
              <a:t>Safety and performance guarantees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err="1"/>
              <a:t>SciML</a:t>
            </a:r>
            <a:r>
              <a:rPr lang="en-US" sz="1800" dirty="0"/>
              <a:t> is also called: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Physics-Informed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Physics-constrained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Domain-aware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Knowledge-based machine learning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C2CC0F1-BCC4-2AE9-10D4-972A80291D25}"/>
              </a:ext>
            </a:extLst>
          </p:cNvPr>
          <p:cNvSpPr txBox="1">
            <a:spLocks/>
          </p:cNvSpPr>
          <p:nvPr/>
        </p:nvSpPr>
        <p:spPr>
          <a:xfrm>
            <a:off x="1050670" y="3842913"/>
            <a:ext cx="5471747" cy="2308324"/>
          </a:xfrm>
          <a:prstGeom prst="rect">
            <a:avLst/>
          </a:prstGeom>
        </p:spPr>
        <p:txBody>
          <a:bodyPr>
            <a:normAutofit/>
          </a:bodyPr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5" name="AutoShape 2" descr="SciML - Scientific Machine Learning">
            <a:extLst>
              <a:ext uri="{FF2B5EF4-FFF2-40B4-BE49-F238E27FC236}">
                <a16:creationId xmlns:a16="http://schemas.microsoft.com/office/drawing/2014/main" id="{D4ADE615-AFBC-09FE-05C0-FF40F2C1AD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7D1FC-1041-5EE7-7B6F-0658150FCCDF}"/>
              </a:ext>
            </a:extLst>
          </p:cNvPr>
          <p:cNvSpPr txBox="1"/>
          <p:nvPr/>
        </p:nvSpPr>
        <p:spPr>
          <a:xfrm>
            <a:off x="1121019" y="5699429"/>
            <a:ext cx="105408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[3] </a:t>
            </a:r>
            <a:r>
              <a:rPr lang="en-US" sz="1600" dirty="0" err="1"/>
              <a:t>Thiyagalingam</a:t>
            </a:r>
            <a:r>
              <a:rPr lang="en-US" sz="1600" dirty="0"/>
              <a:t>, J., Shankar, M., Fox, G. et al. Scientific machine learning benchmarks. Nature Reviews Physics 4, 413–420, 2022. </a:t>
            </a:r>
          </a:p>
          <a:p>
            <a:r>
              <a:rPr lang="en-US" sz="1600" dirty="0"/>
              <a:t>[4] Nghiem T. Drgona J., et al. Physics-Informed Machine Learning for Modeling and Control of Dynamical Systems, American Control Conference (ACC), 2023.</a:t>
            </a:r>
          </a:p>
        </p:txBody>
      </p:sp>
      <p:pic>
        <p:nvPicPr>
          <p:cNvPr id="1034" name="Picture 10" descr="Scientific machine learning benchmarks | Nature Reviews Physics">
            <a:extLst>
              <a:ext uri="{FF2B5EF4-FFF2-40B4-BE49-F238E27FC236}">
                <a16:creationId xmlns:a16="http://schemas.microsoft.com/office/drawing/2014/main" id="{658BEFAB-B073-2384-DA86-F82397FF3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8"/>
          <a:stretch/>
        </p:blipFill>
        <p:spPr bwMode="auto">
          <a:xfrm>
            <a:off x="7765809" y="1655459"/>
            <a:ext cx="353780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6EB43D2B-0CA7-55A2-2BBF-6D1C4151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85" t="31997" r="27897" b="29601"/>
          <a:stretch/>
        </p:blipFill>
        <p:spPr>
          <a:xfrm>
            <a:off x="9148396" y="4526507"/>
            <a:ext cx="1094643" cy="83572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9AEBE1-9332-7766-DEBA-C9B7BA481737}"/>
              </a:ext>
            </a:extLst>
          </p:cNvPr>
          <p:cNvCxnSpPr>
            <a:cxnSpLocks/>
          </p:cNvCxnSpPr>
          <p:nvPr/>
        </p:nvCxnSpPr>
        <p:spPr>
          <a:xfrm flipV="1">
            <a:off x="9662199" y="4042036"/>
            <a:ext cx="0" cy="4220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9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732227" cy="1092483"/>
          </a:xfrm>
        </p:spPr>
        <p:txBody>
          <a:bodyPr/>
          <a:lstStyle/>
          <a:p>
            <a:r>
              <a:rPr lang="en-US" sz="3000" dirty="0"/>
              <a:t>Landscape of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545574" y="3511228"/>
            <a:ext cx="7273912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977CA-29E5-04D4-3864-3A14E89BE838}"/>
              </a:ext>
            </a:extLst>
          </p:cNvPr>
          <p:cNvSpPr txBox="1"/>
          <p:nvPr/>
        </p:nvSpPr>
        <p:spPr>
          <a:xfrm>
            <a:off x="516882" y="3214894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0E1AFD-CC34-D3FD-9304-AF74B554FD35}"/>
              </a:ext>
            </a:extLst>
          </p:cNvPr>
          <p:cNvGrpSpPr/>
          <p:nvPr/>
        </p:nvGrpSpPr>
        <p:grpSpPr>
          <a:xfrm>
            <a:off x="3957868" y="1557337"/>
            <a:ext cx="1436625" cy="1437280"/>
            <a:chOff x="6421316" y="807536"/>
            <a:chExt cx="1909604" cy="2939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/>
                <p:nvPr/>
              </p:nvSpPr>
              <p:spPr>
                <a:xfrm>
                  <a:off x="6628203" y="1761770"/>
                  <a:ext cx="1518621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/>
                </a:p>
                <a:p>
                  <a:endParaRPr lang="en-US" sz="14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D151FC-9ABD-7C96-D0D1-4EA3CECAD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203" y="1761770"/>
                  <a:ext cx="1518621" cy="1033488"/>
                </a:xfrm>
                <a:prstGeom prst="rect">
                  <a:avLst/>
                </a:prstGeom>
                <a:blipFill>
                  <a:blip r:embed="rId2"/>
                  <a:stretch>
                    <a:fillRect l="-5882" t="-1205" r="-12834" b="-71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CF67A9-2731-4C87-DB01-CA9777B74D9B}"/>
                </a:ext>
              </a:extLst>
            </p:cNvPr>
            <p:cNvSpPr txBox="1"/>
            <p:nvPr/>
          </p:nvSpPr>
          <p:spPr>
            <a:xfrm>
              <a:off x="6728896" y="807536"/>
              <a:ext cx="1317236" cy="629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White-box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7D6D42B2-495D-879A-308C-8F1B45A8A165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DA2D76-B708-0135-4478-96B95DB965A0}"/>
              </a:ext>
            </a:extLst>
          </p:cNvPr>
          <p:cNvGrpSpPr/>
          <p:nvPr/>
        </p:nvGrpSpPr>
        <p:grpSpPr>
          <a:xfrm>
            <a:off x="5528313" y="1566685"/>
            <a:ext cx="1627910" cy="1440216"/>
            <a:chOff x="8637294" y="942665"/>
            <a:chExt cx="1799097" cy="2650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266548-73AC-B850-7D1E-10F6279050DB}"/>
                </a:ext>
              </a:extLst>
            </p:cNvPr>
            <p:cNvSpPr txBox="1"/>
            <p:nvPr/>
          </p:nvSpPr>
          <p:spPr>
            <a:xfrm>
              <a:off x="9001698" y="942665"/>
              <a:ext cx="1017237" cy="566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Gray-box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/>
                <p:nvPr/>
              </p:nvSpPr>
              <p:spPr>
                <a:xfrm>
                  <a:off x="8687771" y="1752486"/>
                  <a:ext cx="1748620" cy="1033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400" i="1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/>
                </a:p>
                <a:p>
                  <a:endParaRPr lang="en-US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6DCD2F-8394-890C-8700-4749A0541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1752486"/>
                  <a:ext cx="1748620" cy="1033488"/>
                </a:xfrm>
                <a:prstGeom prst="rect">
                  <a:avLst/>
                </a:prstGeom>
                <a:blipFill>
                  <a:blip r:embed="rId3"/>
                  <a:stretch>
                    <a:fillRect l="-1538" b="-55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AC9BC865-BF9F-43ED-AF58-FA1FCA50D6BD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664386-67B4-9153-0690-FBBC95C3CC8D}"/>
              </a:ext>
            </a:extLst>
          </p:cNvPr>
          <p:cNvGrpSpPr/>
          <p:nvPr/>
        </p:nvGrpSpPr>
        <p:grpSpPr>
          <a:xfrm>
            <a:off x="7240728" y="1578780"/>
            <a:ext cx="1160292" cy="1431904"/>
            <a:chOff x="6639785" y="4354298"/>
            <a:chExt cx="1426475" cy="2426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86907-8A10-0331-ECB6-C70C27662229}"/>
                </a:ext>
              </a:extLst>
            </p:cNvPr>
            <p:cNvSpPr txBox="1"/>
            <p:nvPr/>
          </p:nvSpPr>
          <p:spPr>
            <a:xfrm>
              <a:off x="6779729" y="4354298"/>
              <a:ext cx="1208463" cy="521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Black 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/>
                <p:nvPr/>
              </p:nvSpPr>
              <p:spPr>
                <a:xfrm>
                  <a:off x="6741852" y="5494551"/>
                  <a:ext cx="1284218" cy="693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400" b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616B24-EF25-F85F-2C64-0F230F3D0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52" y="5494551"/>
                  <a:ext cx="1284218" cy="693164"/>
                </a:xfrm>
                <a:prstGeom prst="rect">
                  <a:avLst/>
                </a:prstGeom>
                <a:blipFill>
                  <a:blip r:embed="rId4"/>
                  <a:stretch>
                    <a:fillRect l="-3488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6F52CDB4-822D-1DDD-12F9-1071A06C4E01}"/>
                </a:ext>
              </a:extLst>
            </p:cNvPr>
            <p:cNvSpPr/>
            <p:nvPr/>
          </p:nvSpPr>
          <p:spPr>
            <a:xfrm>
              <a:off x="6639785" y="4817672"/>
              <a:ext cx="1426475" cy="1962876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6F0DB-8153-FF64-0ACD-9E34DC38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393" y="4500671"/>
            <a:ext cx="4138654" cy="1691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7550156" y="3688467"/>
            <a:ext cx="32098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differential equations</a:t>
            </a:r>
          </a:p>
          <a:p>
            <a:pPr marL="285750" marR="0" lvl="0" indent="-2857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state space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3B448-FD1D-DE8F-3338-32C9FC93A81C}"/>
              </a:ext>
            </a:extLst>
          </p:cNvPr>
          <p:cNvSpPr txBox="1"/>
          <p:nvPr/>
        </p:nvSpPr>
        <p:spPr>
          <a:xfrm>
            <a:off x="4184968" y="3682277"/>
            <a:ext cx="2633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/>
              <a:t>networked neural ODEs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D94594-F43C-D032-57BB-61C185B6B11C}"/>
              </a:ext>
            </a:extLst>
          </p:cNvPr>
          <p:cNvSpPr txBox="1"/>
          <p:nvPr/>
        </p:nvSpPr>
        <p:spPr>
          <a:xfrm>
            <a:off x="5080165" y="3929624"/>
            <a:ext cx="26339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graph neural networks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19FB9-C087-61EC-DC88-2F6C4D50A1B5}"/>
              </a:ext>
            </a:extLst>
          </p:cNvPr>
          <p:cNvSpPr txBox="1"/>
          <p:nvPr/>
        </p:nvSpPr>
        <p:spPr>
          <a:xfrm>
            <a:off x="2981308" y="3929624"/>
            <a:ext cx="17518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/>
              <a:t>physics priors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2187852" y="3676032"/>
            <a:ext cx="2014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physics-based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ADE029-4228-F958-B325-91C1006D54CB}"/>
              </a:ext>
            </a:extLst>
          </p:cNvPr>
          <p:cNvGrpSpPr/>
          <p:nvPr/>
        </p:nvGrpSpPr>
        <p:grpSpPr>
          <a:xfrm>
            <a:off x="5465405" y="4041028"/>
            <a:ext cx="1932886" cy="2535347"/>
            <a:chOff x="3688914" y="1369756"/>
            <a:chExt cx="3154470" cy="366601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22C8CC-B900-2D92-46B8-C4B2EF08B1A8}"/>
                </a:ext>
              </a:extLst>
            </p:cNvPr>
            <p:cNvSpPr/>
            <p:nvPr/>
          </p:nvSpPr>
          <p:spPr>
            <a:xfrm>
              <a:off x="5417506" y="3097060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2</a:t>
              </a:r>
              <a:endParaRPr lang="en-US" sz="18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E6B102-9113-1D27-4E66-11ED801B7503}"/>
                </a:ext>
              </a:extLst>
            </p:cNvPr>
            <p:cNvSpPr/>
            <p:nvPr/>
          </p:nvSpPr>
          <p:spPr>
            <a:xfrm>
              <a:off x="6467603" y="1925267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3</a:t>
              </a:r>
              <a:endParaRPr lang="en-US" sz="18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80EE5F-CEB1-3A84-89D6-D2AF833AB26B}"/>
                </a:ext>
              </a:extLst>
            </p:cNvPr>
            <p:cNvSpPr/>
            <p:nvPr/>
          </p:nvSpPr>
          <p:spPr>
            <a:xfrm>
              <a:off x="6214997" y="4359426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4</a:t>
              </a:r>
              <a:endParaRPr lang="en-US" sz="18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3501D-D07F-7516-795C-0CAA5DC7F590}"/>
                </a:ext>
              </a:extLst>
            </p:cNvPr>
            <p:cNvSpPr/>
            <p:nvPr/>
          </p:nvSpPr>
          <p:spPr>
            <a:xfrm>
              <a:off x="3825309" y="3097059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1</a:t>
              </a:r>
              <a:endParaRPr lang="en-US" sz="180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4B9B1-15F5-B6DF-837B-2A7792A423FB}"/>
                </a:ext>
              </a:extLst>
            </p:cNvPr>
            <p:cNvCxnSpPr>
              <a:stCxn id="28" idx="3"/>
              <a:endCxn id="27" idx="7"/>
            </p:cNvCxnSpPr>
            <p:nvPr/>
          </p:nvCxnSpPr>
          <p:spPr>
            <a:xfrm flipH="1">
              <a:off x="5738255" y="2246016"/>
              <a:ext cx="784380" cy="90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573A29-8858-3960-2B45-E55D39A776A7}"/>
                </a:ext>
              </a:extLst>
            </p:cNvPr>
            <p:cNvCxnSpPr>
              <a:cxnSpLocks/>
              <a:stCxn id="29" idx="1"/>
              <a:endCxn id="27" idx="5"/>
            </p:cNvCxnSpPr>
            <p:nvPr/>
          </p:nvCxnSpPr>
          <p:spPr>
            <a:xfrm flipH="1" flipV="1">
              <a:off x="5738255" y="3417809"/>
              <a:ext cx="531774" cy="9966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9C8ECB-B878-0185-DEE8-2024252E931B}"/>
                </a:ext>
              </a:extLst>
            </p:cNvPr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4201090" y="3284950"/>
              <a:ext cx="1216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/>
                <p:nvPr/>
              </p:nvSpPr>
              <p:spPr>
                <a:xfrm rot="18581231">
                  <a:off x="4810574" y="2348720"/>
                  <a:ext cx="2329842" cy="37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7D9F40-5236-08B3-CC0D-389E9291D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81231">
                  <a:off x="4810574" y="2348720"/>
                  <a:ext cx="2329842" cy="37191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/>
                <p:nvPr/>
              </p:nvSpPr>
              <p:spPr>
                <a:xfrm>
                  <a:off x="3688914" y="2922426"/>
                  <a:ext cx="2329840" cy="3583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58CE1D-EDAF-5183-4999-C5439E440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914" y="2922426"/>
                  <a:ext cx="2329840" cy="358353"/>
                </a:xfrm>
                <a:prstGeom prst="rect">
                  <a:avLst/>
                </a:prstGeom>
                <a:blipFill>
                  <a:blip r:embed="rId8"/>
                  <a:stretch>
                    <a:fillRect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/>
                <p:nvPr/>
              </p:nvSpPr>
              <p:spPr>
                <a:xfrm rot="3682637">
                  <a:off x="5105106" y="3684892"/>
                  <a:ext cx="2329842" cy="3719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A6376B-E53C-8EE2-664A-3508E88BD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82637">
                  <a:off x="5105106" y="3684892"/>
                  <a:ext cx="2329842" cy="37191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5D8D058-BC44-CA6E-70E9-9CD3CB075E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07" t="39881" r="7723" b="26510"/>
          <a:stretch/>
        </p:blipFill>
        <p:spPr>
          <a:xfrm>
            <a:off x="7468652" y="4482504"/>
            <a:ext cx="3706378" cy="1820792"/>
          </a:xfrm>
          <a:prstGeom prst="rect">
            <a:avLst/>
          </a:prstGeom>
        </p:spPr>
      </p:pic>
      <p:pic>
        <p:nvPicPr>
          <p:cNvPr id="38" name="Picture 8" descr="Open Access proceedings Journal of Physics: Conference series">
            <a:extLst>
              <a:ext uri="{FF2B5EF4-FFF2-40B4-BE49-F238E27FC236}">
                <a16:creationId xmlns:a16="http://schemas.microsoft.com/office/drawing/2014/main" id="{D9454FB3-395D-3A66-0BAB-F95F07B0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14" y="1350338"/>
            <a:ext cx="2939071" cy="197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42" y="1529658"/>
            <a:ext cx="2559435" cy="165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104CDF7-9F3D-5964-9223-A918EE7850E5}"/>
              </a:ext>
            </a:extLst>
          </p:cNvPr>
          <p:cNvSpPr txBox="1"/>
          <p:nvPr/>
        </p:nvSpPr>
        <p:spPr>
          <a:xfrm>
            <a:off x="10405717" y="3322931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F3756-571E-808F-A7BF-A4EF2C4C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C3BF2A-5242-123C-5063-EDD26A9D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Landscape of </a:t>
            </a:r>
            <a:r>
              <a:rPr lang="en-US" sz="3000" dirty="0" err="1"/>
              <a:t>SciML</a:t>
            </a:r>
            <a:r>
              <a:rPr lang="en-US" sz="3000" dirty="0"/>
              <a:t>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A22A6-5D6A-F8EC-4386-F19AC1DCE34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88097" y="1862368"/>
            <a:ext cx="10668000" cy="4572001"/>
          </a:xfrm>
        </p:spPr>
        <p:txBody>
          <a:bodyPr/>
          <a:lstStyle/>
          <a:p>
            <a:r>
              <a:rPr lang="en-US" b="1" dirty="0"/>
              <a:t>Physics-informed loss functions</a:t>
            </a:r>
          </a:p>
          <a:p>
            <a:pPr lvl="1"/>
            <a:r>
              <a:rPr lang="en-US" dirty="0"/>
              <a:t>Learning bias, regularizations, or soft constraints</a:t>
            </a:r>
          </a:p>
          <a:p>
            <a:r>
              <a:rPr lang="en-US" b="1" dirty="0"/>
              <a:t>Physics-informed architecture design</a:t>
            </a:r>
          </a:p>
          <a:p>
            <a:pPr lvl="1"/>
            <a:r>
              <a:rPr lang="en-US" dirty="0"/>
              <a:t>Inductive biases or structural priors </a:t>
            </a:r>
          </a:p>
          <a:p>
            <a:r>
              <a:rPr lang="en-US" b="1" dirty="0"/>
              <a:t>Physics-informed initialization</a:t>
            </a:r>
          </a:p>
          <a:p>
            <a:pPr lvl="1"/>
            <a:r>
              <a:rPr lang="en-US" dirty="0"/>
              <a:t>Observational biases and factorizations</a:t>
            </a:r>
          </a:p>
          <a:p>
            <a:r>
              <a:rPr lang="en-US" b="1" dirty="0"/>
              <a:t>Hybrid physics-ML models</a:t>
            </a:r>
          </a:p>
          <a:p>
            <a:pPr lvl="1"/>
            <a:r>
              <a:rPr lang="en-US" dirty="0"/>
              <a:t>Combination of ML and physics-based model</a:t>
            </a:r>
          </a:p>
          <a:p>
            <a:pPr lvl="1"/>
            <a:r>
              <a:rPr lang="en-US" dirty="0"/>
              <a:t>Physics-informed digital twins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E9956-227E-070E-ED86-2FD9A76F60C7}"/>
              </a:ext>
            </a:extLst>
          </p:cNvPr>
          <p:cNvSpPr txBox="1"/>
          <p:nvPr/>
        </p:nvSpPr>
        <p:spPr>
          <a:xfrm>
            <a:off x="1088097" y="5688449"/>
            <a:ext cx="10858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[1] https://sciml.wur.nl/reviews/sciml/sciml.html</a:t>
            </a:r>
            <a:endParaRPr lang="en-US" sz="1400" dirty="0"/>
          </a:p>
          <a:p>
            <a:r>
              <a:rPr lang="en-US" sz="1400" dirty="0"/>
              <a:t>[2] Karniadakis, G.E., </a:t>
            </a:r>
            <a:r>
              <a:rPr lang="en-US" sz="1400" dirty="0" err="1"/>
              <a:t>Kevrekidis</a:t>
            </a:r>
            <a:r>
              <a:rPr lang="en-US" sz="1400" dirty="0"/>
              <a:t>, I.G., Lu, L. et al. Physics-informed machine learning. Nat Rev Phys 3, 2021. </a:t>
            </a:r>
          </a:p>
          <a:p>
            <a:r>
              <a:rPr lang="en-US" sz="1400" dirty="0"/>
              <a:t>[3] </a:t>
            </a:r>
            <a:r>
              <a:rPr lang="en-US" sz="1400" dirty="0" err="1"/>
              <a:t>Thiyagalingam</a:t>
            </a:r>
            <a:r>
              <a:rPr lang="en-US" sz="1400" dirty="0"/>
              <a:t>, J., Shankar, M., Fox, G. et al. Scientific machine learning benchmarks. Nature Reviews Physics 4, 413–420, 2022. </a:t>
            </a:r>
          </a:p>
          <a:p>
            <a:r>
              <a:rPr lang="en-US" sz="1400" dirty="0"/>
              <a:t>[4] Nghiem T. Drgona J., et al. Physics-Informed Machine Learning for Modeling and Control of Dynamical Systems, ACC, 2023.</a:t>
            </a:r>
          </a:p>
          <a:p>
            <a:endParaRPr lang="en-US" sz="1400" dirty="0"/>
          </a:p>
        </p:txBody>
      </p:sp>
      <p:pic>
        <p:nvPicPr>
          <p:cNvPr id="6" name="Picture 8" descr="Physics-informed machine learning | Nature Reviews Physics">
            <a:extLst>
              <a:ext uri="{FF2B5EF4-FFF2-40B4-BE49-F238E27FC236}">
                <a16:creationId xmlns:a16="http://schemas.microsoft.com/office/drawing/2014/main" id="{46524DE9-3DD3-918E-D663-913792AA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42" y="2005906"/>
            <a:ext cx="3907152" cy="286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3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2DDE234-6EBA-404F-950D-AC7ADC15BC23}"/>
              </a:ext>
            </a:extLst>
          </p:cNvPr>
          <p:cNvSpPr txBox="1"/>
          <p:nvPr/>
        </p:nvSpPr>
        <p:spPr>
          <a:xfrm>
            <a:off x="922038" y="1497348"/>
            <a:ext cx="6819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Dataset:</a:t>
            </a:r>
            <a:r>
              <a:rPr lang="en-US" sz="1800" dirty="0"/>
              <a:t> collocation points in the input space or labeled set of inputs and outputs.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47BE35-2F1C-4567-8029-3E66162E84E5}"/>
              </a:ext>
            </a:extLst>
          </p:cNvPr>
          <p:cNvSpPr txBox="1"/>
          <p:nvPr/>
        </p:nvSpPr>
        <p:spPr>
          <a:xfrm>
            <a:off x="922039" y="2918598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Loss Terms: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3B729-5A56-4B0C-0EB0-B46EB5D8FEF3}"/>
              </a:ext>
            </a:extLst>
          </p:cNvPr>
          <p:cNvSpPr txBox="1"/>
          <p:nvPr/>
        </p:nvSpPr>
        <p:spPr>
          <a:xfrm>
            <a:off x="922039" y="2265932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PIML </a:t>
            </a:r>
            <a:r>
              <a:rPr lang="en-US" sz="1800" b="1" dirty="0"/>
              <a:t>Loss: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6AF65-C728-D5CA-9D2C-E8A992CA55CB}"/>
              </a:ext>
            </a:extLst>
          </p:cNvPr>
          <p:cNvSpPr txBox="1"/>
          <p:nvPr/>
        </p:nvSpPr>
        <p:spPr>
          <a:xfrm>
            <a:off x="9446970" y="3891642"/>
            <a:ext cx="3205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and boundary conditions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F5F90-0DFF-9315-0BEC-DDCAA8181B20}"/>
              </a:ext>
            </a:extLst>
          </p:cNvPr>
          <p:cNvSpPr txBox="1"/>
          <p:nvPr/>
        </p:nvSpPr>
        <p:spPr>
          <a:xfrm>
            <a:off x="9446970" y="3134036"/>
            <a:ext cx="2488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Physics residual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6B13A3-9AF1-01F1-6647-42518C083F38}"/>
              </a:ext>
            </a:extLst>
          </p:cNvPr>
          <p:cNvSpPr txBox="1"/>
          <p:nvPr/>
        </p:nvSpPr>
        <p:spPr>
          <a:xfrm>
            <a:off x="9446970" y="4755087"/>
            <a:ext cx="3266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Constraints penalties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3BAF6-BAE7-EF48-36CD-FCBAA0B9D124}"/>
              </a:ext>
            </a:extLst>
          </p:cNvPr>
          <p:cNvSpPr txBox="1"/>
          <p:nvPr/>
        </p:nvSpPr>
        <p:spPr>
          <a:xfrm>
            <a:off x="1067106" y="6166881"/>
            <a:ext cx="10685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[5] M. </a:t>
            </a:r>
            <a:r>
              <a:rPr lang="en-US" sz="1400" dirty="0" err="1"/>
              <a:t>Raissi</a:t>
            </a:r>
            <a:r>
              <a:rPr lang="en-US" sz="1400" dirty="0"/>
              <a:t>, et al., Physics-informed neural networks: A deep learning framework for solving forward and inverse problems involving nonlinear partial differential equations, 2019</a:t>
            </a:r>
          </a:p>
        </p:txBody>
      </p:sp>
      <p:pic>
        <p:nvPicPr>
          <p:cNvPr id="3074" name="Picture 2" descr="Schematic of the PINN for solving differential equations. | Download  Scientific Diagram">
            <a:extLst>
              <a:ext uri="{FF2B5EF4-FFF2-40B4-BE49-F238E27FC236}">
                <a16:creationId xmlns:a16="http://schemas.microsoft.com/office/drawing/2014/main" id="{DFE9D565-08F2-9A06-BA6F-4945DDF7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326" y="1331157"/>
            <a:ext cx="4204719" cy="174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F34642-B33B-8B60-78BB-F75990EFA137}"/>
              </a:ext>
            </a:extLst>
          </p:cNvPr>
          <p:cNvSpPr txBox="1"/>
          <p:nvPr/>
        </p:nvSpPr>
        <p:spPr>
          <a:xfrm>
            <a:off x="9821195" y="1320254"/>
            <a:ext cx="100415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PIML loss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3863EF-7505-05E7-B381-7870363C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Physics-Informed Loss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46CF1-7F46-F49C-85AC-71DCE395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026" y="2745897"/>
            <a:ext cx="3015028" cy="890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D18942-98A9-FEB8-9BF1-6CB5CAEA6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087" y="3547746"/>
            <a:ext cx="4673844" cy="997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2CEEA7-A3B8-F05F-018A-2835F1CCA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214" y="2204255"/>
            <a:ext cx="2764448" cy="4727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AD8477-AB79-37A4-275D-7ACDDF88B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880" y="4421869"/>
            <a:ext cx="8175612" cy="8818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5BB1CB-A4E2-9B66-702B-E416DCD6E3A5}"/>
              </a:ext>
            </a:extLst>
          </p:cNvPr>
          <p:cNvSpPr txBox="1"/>
          <p:nvPr/>
        </p:nvSpPr>
        <p:spPr>
          <a:xfrm>
            <a:off x="1097880" y="5519837"/>
            <a:ext cx="10766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https://github.com/pnnl/neuromancer/blob/master/examples/PDEs/Part_2_PINN_BurgersEquation.ipynb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36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www.w3.org/XML/1998/namespace"/>
    <ds:schemaRef ds:uri="cc6c6d48-82b9-425a-a95d-3c7cf5d4dbf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29484</TotalTime>
  <Words>1928</Words>
  <Application>Microsoft Office PowerPoint</Application>
  <PresentationFormat>Widescreen</PresentationFormat>
  <Paragraphs>284</Paragraphs>
  <Slides>25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.Apple Color Emoji UI</vt:lpstr>
      <vt:lpstr>Arial</vt:lpstr>
      <vt:lpstr>Calibri</vt:lpstr>
      <vt:lpstr>Cambria Math</vt:lpstr>
      <vt:lpstr>Consolas</vt:lpstr>
      <vt:lpstr>Roboto</vt:lpstr>
      <vt:lpstr>Wingdings</vt:lpstr>
      <vt:lpstr>PNNL Light Theme</vt:lpstr>
      <vt:lpstr>1_PNNL Light Theme</vt:lpstr>
      <vt:lpstr>PNNL_Option_4</vt:lpstr>
      <vt:lpstr>1_PNNL_Option_4</vt:lpstr>
      <vt:lpstr>Scientific Machine Learning (SciML) 101</vt:lpstr>
      <vt:lpstr>Challenges of Dynamical Systems Modeling and Control</vt:lpstr>
      <vt:lpstr>ML vs SciML</vt:lpstr>
      <vt:lpstr>Scientific Machine Learning (SciML) Means  Integrating Physics Into ML …</vt:lpstr>
      <vt:lpstr>Landscape of Modeling Methods</vt:lpstr>
      <vt:lpstr>Landscape of Solution Methods</vt:lpstr>
      <vt:lpstr>Landscape of Solution Tools</vt:lpstr>
      <vt:lpstr>Landscape of SciML Methods</vt:lpstr>
      <vt:lpstr>Physics-Informed Loss Functions</vt:lpstr>
      <vt:lpstr>Physics-Informed Architecture Design</vt:lpstr>
      <vt:lpstr>Physics-Informed Initializations and Matrix Factorizations</vt:lpstr>
      <vt:lpstr>Hybrid physics-ML models</vt:lpstr>
      <vt:lpstr>Open-source SciML Toolkit</vt:lpstr>
      <vt:lpstr>NeuroMANCER: a Scientific Machine Learning Library</vt:lpstr>
      <vt:lpstr>Learning to Optimize Capabilities in Neuromancer</vt:lpstr>
      <vt:lpstr>Data-driven Modeling Capabilities in Neuromancer</vt:lpstr>
      <vt:lpstr>Optimal Control Capabilities in Neuromancer</vt:lpstr>
      <vt:lpstr>NeuroMANCER</vt:lpstr>
      <vt:lpstr>SciML Selected Literature</vt:lpstr>
      <vt:lpstr>Economic Differentiable Predictive Control of Building Energy System</vt:lpstr>
      <vt:lpstr>Dynamics-Aware Economic Redispatch via Differentiable Predictive Control</vt:lpstr>
      <vt:lpstr>Edge Deployment of Differentiable Predictive Control</vt:lpstr>
      <vt:lpstr>Parametric Optimization via Differentiable Programming</vt:lpstr>
      <vt:lpstr>Parametric Optimization via Differentiable Programming</vt:lpstr>
      <vt:lpstr>Parametric Optimization via Differentiable Programming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789</cp:revision>
  <cp:lastPrinted>2019-12-16T18:31:13Z</cp:lastPrinted>
  <dcterms:created xsi:type="dcterms:W3CDTF">2018-09-04T17:32:37Z</dcterms:created>
  <dcterms:modified xsi:type="dcterms:W3CDTF">2024-02-13T16:05:06Z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